
<file path=[Content_Types].xml><?xml version="1.0" encoding="utf-8"?>
<Types xmlns="http://schemas.openxmlformats.org/package/2006/content-types">
  <Default Extension="bin" ContentType="application/vnd.openxmlformats-officedocument.oleObject"/>
  <Default Extension="emf" ContentType="image/x-emf"/>
  <Default Extension="gif" ContentType="image/gif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tiff" ContentType="image/tiff"/>
  <Default Extension="vml" ContentType="application/vnd.openxmlformats-officedocument.vmlDrawing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Layouts/slideLayout48.xml" ContentType="application/vnd.openxmlformats-officedocument.presentationml.slideLayout+xml"/>
  <Override PartName="/ppt/slideLayouts/slideLayout49.xml" ContentType="application/vnd.openxmlformats-officedocument.presentationml.slideLayout+xml"/>
  <Override PartName="/ppt/slideLayouts/slideLayout50.xml" ContentType="application/vnd.openxmlformats-officedocument.presentationml.slideLayout+xml"/>
  <Override PartName="/ppt/slideLayouts/slideLayout51.xml" ContentType="application/vnd.openxmlformats-officedocument.presentationml.slideLayout+xml"/>
  <Override PartName="/ppt/slideLayouts/slideLayout52.xml" ContentType="application/vnd.openxmlformats-officedocument.presentationml.slideLayout+xml"/>
  <Override PartName="/ppt/slideLayouts/slideLayout53.xml" ContentType="application/vnd.openxmlformats-officedocument.presentationml.slideLayout+xml"/>
  <Override PartName="/ppt/slideLayouts/slideLayout54.xml" ContentType="application/vnd.openxmlformats-officedocument.presentationml.slideLayout+xml"/>
  <Override PartName="/ppt/slideLayouts/slideLayout55.xml" ContentType="application/vnd.openxmlformats-officedocument.presentationml.slideLayout+xml"/>
  <Override PartName="/ppt/slideLayouts/slideLayout56.xml" ContentType="application/vnd.openxmlformats-officedocument.presentationml.slideLayout+xml"/>
  <Override PartName="/ppt/slideLayouts/slideLayout57.xml" ContentType="application/vnd.openxmlformats-officedocument.presentationml.slideLayout+xml"/>
  <Override PartName="/ppt/slideLayouts/slideLayout58.xml" ContentType="application/vnd.openxmlformats-officedocument.presentationml.slideLayout+xml"/>
  <Override PartName="/ppt/slideLayouts/slideLayout59.xml" ContentType="application/vnd.openxmlformats-officedocument.presentationml.slideLayout+xml"/>
  <Override PartName="/ppt/slideLayouts/slideLayout60.xml" ContentType="application/vnd.openxmlformats-officedocument.presentationml.slideLayout+xml"/>
  <Override PartName="/ppt/slideLayouts/slideLayout61.xml" ContentType="application/vnd.openxmlformats-officedocument.presentationml.slideLayout+xml"/>
  <Override PartName="/ppt/slideLayouts/slideLayout62.xml" ContentType="application/vnd.openxmlformats-officedocument.presentationml.slideLayout+xml"/>
  <Override PartName="/ppt/slideLayouts/slideLayout63.xml" ContentType="application/vnd.openxmlformats-officedocument.presentationml.slideLayout+xml"/>
  <Override PartName="/ppt/slideLayouts/slideLayout64.xml" ContentType="application/vnd.openxmlformats-officedocument.presentationml.slideLayout+xml"/>
  <Override PartName="/ppt/slideLayouts/slideLayout65.xml" ContentType="application/vnd.openxmlformats-officedocument.presentationml.slideLayout+xml"/>
  <Override PartName="/ppt/slideLayouts/slideLayout66.xml" ContentType="application/vnd.openxmlformats-officedocument.presentationml.slideLayout+xml"/>
  <Override PartName="/ppt/slideLayouts/slideLayout67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 autoCompressPictures="0">
  <p:sldMasterIdLst>
    <p:sldMasterId id="2147483648" r:id="rId1"/>
    <p:sldMasterId id="2147483720" r:id="rId2"/>
  </p:sldMasterIdLst>
  <p:notesMasterIdLst>
    <p:notesMasterId r:id="rId19"/>
  </p:notesMasterIdLst>
  <p:handoutMasterIdLst>
    <p:handoutMasterId r:id="rId20"/>
  </p:handoutMasterIdLst>
  <p:sldIdLst>
    <p:sldId id="256" r:id="rId3"/>
    <p:sldId id="473" r:id="rId4"/>
    <p:sldId id="476" r:id="rId5"/>
    <p:sldId id="465" r:id="rId6"/>
    <p:sldId id="464" r:id="rId7"/>
    <p:sldId id="455" r:id="rId8"/>
    <p:sldId id="467" r:id="rId9"/>
    <p:sldId id="474" r:id="rId10"/>
    <p:sldId id="475" r:id="rId11"/>
    <p:sldId id="469" r:id="rId12"/>
    <p:sldId id="470" r:id="rId13"/>
    <p:sldId id="477" r:id="rId14"/>
    <p:sldId id="471" r:id="rId15"/>
    <p:sldId id="472" r:id="rId16"/>
    <p:sldId id="468" r:id="rId17"/>
    <p:sldId id="463" r:id="rId18"/>
  </p:sldIdLst>
  <p:sldSz cx="9144000" cy="5143500" type="screen16x9"/>
  <p:notesSz cx="6858000" cy="9144000"/>
  <p:defaultTextStyle>
    <a:defPPr>
      <a:defRPr lang="en-US"/>
    </a:defPPr>
    <a:lvl1pPr algn="ctr" rtl="0" fontAlgn="base">
      <a:spcBef>
        <a:spcPct val="0"/>
      </a:spcBef>
      <a:spcAft>
        <a:spcPct val="0"/>
      </a:spcAft>
      <a:defRPr sz="2100" kern="1200">
        <a:solidFill>
          <a:srgbClr val="000000"/>
        </a:solidFill>
        <a:latin typeface="Gill Sans" charset="0"/>
        <a:ea typeface="ヒラギノ角ゴ ProN W3" charset="0"/>
        <a:cs typeface="ヒラギノ角ゴ ProN W3" charset="0"/>
        <a:sym typeface="Gill Sans" charset="0"/>
      </a:defRPr>
    </a:lvl1pPr>
    <a:lvl2pPr marL="171450" algn="ctr" rtl="0" fontAlgn="base">
      <a:spcBef>
        <a:spcPct val="0"/>
      </a:spcBef>
      <a:spcAft>
        <a:spcPct val="0"/>
      </a:spcAft>
      <a:defRPr sz="2100" kern="1200">
        <a:solidFill>
          <a:srgbClr val="000000"/>
        </a:solidFill>
        <a:latin typeface="Gill Sans" charset="0"/>
        <a:ea typeface="ヒラギノ角ゴ ProN W3" charset="0"/>
        <a:cs typeface="ヒラギノ角ゴ ProN W3" charset="0"/>
        <a:sym typeface="Gill Sans" charset="0"/>
      </a:defRPr>
    </a:lvl2pPr>
    <a:lvl3pPr marL="342900" algn="ctr" rtl="0" fontAlgn="base">
      <a:spcBef>
        <a:spcPct val="0"/>
      </a:spcBef>
      <a:spcAft>
        <a:spcPct val="0"/>
      </a:spcAft>
      <a:defRPr sz="2100" kern="1200">
        <a:solidFill>
          <a:srgbClr val="000000"/>
        </a:solidFill>
        <a:latin typeface="Gill Sans" charset="0"/>
        <a:ea typeface="ヒラギノ角ゴ ProN W3" charset="0"/>
        <a:cs typeface="ヒラギノ角ゴ ProN W3" charset="0"/>
        <a:sym typeface="Gill Sans" charset="0"/>
      </a:defRPr>
    </a:lvl3pPr>
    <a:lvl4pPr marL="514350" algn="ctr" rtl="0" fontAlgn="base">
      <a:spcBef>
        <a:spcPct val="0"/>
      </a:spcBef>
      <a:spcAft>
        <a:spcPct val="0"/>
      </a:spcAft>
      <a:defRPr sz="2100" kern="1200">
        <a:solidFill>
          <a:srgbClr val="000000"/>
        </a:solidFill>
        <a:latin typeface="Gill Sans" charset="0"/>
        <a:ea typeface="ヒラギノ角ゴ ProN W3" charset="0"/>
        <a:cs typeface="ヒラギノ角ゴ ProN W3" charset="0"/>
        <a:sym typeface="Gill Sans" charset="0"/>
      </a:defRPr>
    </a:lvl4pPr>
    <a:lvl5pPr marL="685800" algn="ctr" rtl="0" fontAlgn="base">
      <a:spcBef>
        <a:spcPct val="0"/>
      </a:spcBef>
      <a:spcAft>
        <a:spcPct val="0"/>
      </a:spcAft>
      <a:defRPr sz="2100" kern="1200">
        <a:solidFill>
          <a:srgbClr val="000000"/>
        </a:solidFill>
        <a:latin typeface="Gill Sans" charset="0"/>
        <a:ea typeface="ヒラギノ角ゴ ProN W3" charset="0"/>
        <a:cs typeface="ヒラギノ角ゴ ProN W3" charset="0"/>
        <a:sym typeface="Gill Sans" charset="0"/>
      </a:defRPr>
    </a:lvl5pPr>
    <a:lvl6pPr marL="857250" algn="l" defTabSz="171450" rtl="0" eaLnBrk="1" latinLnBrk="0" hangingPunct="1">
      <a:defRPr sz="2100" kern="1200">
        <a:solidFill>
          <a:srgbClr val="000000"/>
        </a:solidFill>
        <a:latin typeface="Gill Sans" charset="0"/>
        <a:ea typeface="ヒラギノ角ゴ ProN W3" charset="0"/>
        <a:cs typeface="ヒラギノ角ゴ ProN W3" charset="0"/>
        <a:sym typeface="Gill Sans" charset="0"/>
      </a:defRPr>
    </a:lvl6pPr>
    <a:lvl7pPr marL="1028700" algn="l" defTabSz="171450" rtl="0" eaLnBrk="1" latinLnBrk="0" hangingPunct="1">
      <a:defRPr sz="2100" kern="1200">
        <a:solidFill>
          <a:srgbClr val="000000"/>
        </a:solidFill>
        <a:latin typeface="Gill Sans" charset="0"/>
        <a:ea typeface="ヒラギノ角ゴ ProN W3" charset="0"/>
        <a:cs typeface="ヒラギノ角ゴ ProN W3" charset="0"/>
        <a:sym typeface="Gill Sans" charset="0"/>
      </a:defRPr>
    </a:lvl7pPr>
    <a:lvl8pPr marL="1200150" algn="l" defTabSz="171450" rtl="0" eaLnBrk="1" latinLnBrk="0" hangingPunct="1">
      <a:defRPr sz="2100" kern="1200">
        <a:solidFill>
          <a:srgbClr val="000000"/>
        </a:solidFill>
        <a:latin typeface="Gill Sans" charset="0"/>
        <a:ea typeface="ヒラギノ角ゴ ProN W3" charset="0"/>
        <a:cs typeface="ヒラギノ角ゴ ProN W3" charset="0"/>
        <a:sym typeface="Gill Sans" charset="0"/>
      </a:defRPr>
    </a:lvl8pPr>
    <a:lvl9pPr marL="1371600" algn="l" defTabSz="171450" rtl="0" eaLnBrk="1" latinLnBrk="0" hangingPunct="1">
      <a:defRPr sz="2100" kern="1200">
        <a:solidFill>
          <a:srgbClr val="000000"/>
        </a:solidFill>
        <a:latin typeface="Gill Sans" charset="0"/>
        <a:ea typeface="ヒラギノ角ゴ ProN W3" charset="0"/>
        <a:cs typeface="ヒラギノ角ゴ ProN W3" charset="0"/>
        <a:sym typeface="Gill Sans" charset="0"/>
      </a:defRPr>
    </a:lvl9pPr>
  </p:defaultTextStyle>
  <p:extLst>
    <p:ext uri="{EFAFB233-063F-42B5-8137-9DF3F51BA10A}">
      <p15:sldGuideLst xmlns:p15="http://schemas.microsoft.com/office/powerpoint/2012/main">
        <p15:guide id="1" orient="horz" pos="162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2F8EF"/>
    <a:srgbClr val="13182E"/>
    <a:srgbClr val="212A52"/>
    <a:srgbClr val="16C06A"/>
    <a:srgbClr val="E8E9E8"/>
    <a:srgbClr val="00104B"/>
    <a:srgbClr val="00104D"/>
    <a:srgbClr val="E7E6E6"/>
    <a:srgbClr val="F5F4F3"/>
    <a:srgbClr val="F1F1F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3323" autoAdjust="0"/>
    <p:restoredTop sz="96259" autoAdjust="0"/>
  </p:normalViewPr>
  <p:slideViewPr>
    <p:cSldViewPr>
      <p:cViewPr varScale="1">
        <p:scale>
          <a:sx n="164" d="100"/>
          <a:sy n="164" d="100"/>
        </p:scale>
        <p:origin x="808" y="168"/>
      </p:cViewPr>
      <p:guideLst>
        <p:guide orient="horz" pos="162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notesViewPr>
    <p:cSldViewPr>
      <p:cViewPr varScale="1">
        <p:scale>
          <a:sx n="120" d="100"/>
          <a:sy n="120" d="100"/>
        </p:scale>
        <p:origin x="3896" y="192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3" Type="http://schemas.openxmlformats.org/officeDocument/2006/relationships/slide" Target="slides/slide1.xml"/><Relationship Id="rId21" Type="http://schemas.openxmlformats.org/officeDocument/2006/relationships/presProps" Target="presProps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0" Type="http://schemas.openxmlformats.org/officeDocument/2006/relationships/handoutMaster" Target="handoutMasters/handout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24" Type="http://schemas.openxmlformats.org/officeDocument/2006/relationships/tableStyles" Target="tableStyles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theme" Target="theme/theme1.xml"/><Relationship Id="rId10" Type="http://schemas.openxmlformats.org/officeDocument/2006/relationships/slide" Target="slides/slide8.xml"/><Relationship Id="rId19" Type="http://schemas.openxmlformats.org/officeDocument/2006/relationships/notesMaster" Target="notesMasters/notesMaster1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viewProps" Target="viewProps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11.emf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 dirty="0">
              <a:latin typeface="Calibri"/>
            </a:endParaRPr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F11649D-7942-6D44-A605-D8AD3FFC4148}" type="datetimeFigureOut">
              <a:rPr lang="en-US" smtClean="0">
                <a:latin typeface="Calibri"/>
              </a:rPr>
              <a:t>2/25/21</a:t>
            </a:fld>
            <a:endParaRPr lang="en-US" dirty="0">
              <a:latin typeface="Calibri"/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 dirty="0">
              <a:latin typeface="Calibri"/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47A84F7-ED2F-6A49-BFA4-C158FEEE1215}" type="slidenum">
              <a:rPr lang="en-US" smtClean="0">
                <a:latin typeface="Calibri"/>
              </a:rPr>
              <a:t>‹#›</a:t>
            </a:fld>
            <a:endParaRPr lang="en-US" dirty="0"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1469262009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>
                <a:latin typeface="Calibri"/>
              </a:defRPr>
            </a:lvl1pPr>
          </a:lstStyle>
          <a:p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>
                <a:latin typeface="Calibri"/>
              </a:defRPr>
            </a:lvl1pPr>
          </a:lstStyle>
          <a:p>
            <a:fld id="{2585A59D-70F8-D247-82DD-BA5A6D366B3E}" type="datetimeFigureOut">
              <a:rPr lang="en-US" smtClean="0"/>
              <a:pPr/>
              <a:t>2/25/21</a:t>
            </a:fld>
            <a:endParaRPr lang="en-US" dirty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>
                <a:latin typeface="Calibri"/>
              </a:defRPr>
            </a:lvl1pPr>
          </a:lstStyle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>
                <a:latin typeface="Calibri"/>
              </a:defRPr>
            </a:lvl1pPr>
          </a:lstStyle>
          <a:p>
            <a:fld id="{BFA35223-E47F-1946-8A6D-4B121950ACDE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1965266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FA35223-E47F-1946-8A6D-4B121950ACDE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72660336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FA35223-E47F-1946-8A6D-4B121950ACDE}" type="slidenum">
              <a:rPr lang="en-US" smtClean="0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7266033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5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5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6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6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6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6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6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6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6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6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ull 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885799631"/>
      </p:ext>
    </p:extLst>
  </p:cSld>
  <p:clrMapOvr>
    <a:masterClrMapping/>
  </p:clrMapOvr>
  <p:transition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lank with all foo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373428654"/>
      </p:ext>
    </p:extLst>
  </p:cSld>
  <p:clrMapOvr>
    <a:masterClrMapping/>
  </p:clrMapOvr>
  <p:transition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ull Image without foo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0" y="0"/>
            <a:ext cx="9144000" cy="5143500"/>
          </a:xfrm>
          <a:prstGeom prst="rect">
            <a:avLst/>
          </a:prstGeom>
        </p:spPr>
        <p:txBody>
          <a:bodyPr/>
          <a:lstStyle>
            <a:lvl1pPr>
              <a:defRPr sz="1000" b="0" i="0">
                <a:solidFill>
                  <a:schemeClr val="bg2"/>
                </a:solidFill>
                <a:latin typeface="Lato Light" charset="0"/>
                <a:ea typeface="Lato Light" charset="0"/>
                <a:cs typeface="Lato Light" charset="0"/>
              </a:defRPr>
            </a:lvl1pPr>
          </a:lstStyle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60709859"/>
      </p:ext>
    </p:extLst>
  </p:cSld>
  <p:clrMapOvr>
    <a:masterClrMapping/>
  </p:clrMapOvr>
  <p:transition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ull Image with all foo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987231011"/>
      </p:ext>
    </p:extLst>
  </p:cSld>
  <p:clrMapOvr>
    <a:masterClrMapping/>
  </p:clrMapOvr>
  <p:transition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ndex P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Rectangle 17"/>
          <p:cNvSpPr>
            <a:spLocks/>
          </p:cNvSpPr>
          <p:nvPr userDrawn="1"/>
        </p:nvSpPr>
        <p:spPr bwMode="auto">
          <a:xfrm rot="10800000" flipH="1">
            <a:off x="1" y="4844526"/>
            <a:ext cx="9147586" cy="297628"/>
          </a:xfrm>
          <a:prstGeom prst="rect">
            <a:avLst/>
          </a:prstGeom>
          <a:solidFill>
            <a:schemeClr val="bg1">
              <a:lumMod val="95000"/>
              <a:alpha val="90000"/>
            </a:schemeClr>
          </a:solidFill>
          <a:ln>
            <a:noFill/>
          </a:ln>
        </p:spPr>
        <p:txBody>
          <a:bodyPr lIns="0" tIns="0" rIns="0" bIns="0"/>
          <a:lstStyle/>
          <a:p>
            <a:endParaRPr lang="en-US" u="sng" dirty="0">
              <a:latin typeface="Calibri"/>
            </a:endParaRPr>
          </a:p>
        </p:txBody>
      </p:sp>
      <p:grpSp>
        <p:nvGrpSpPr>
          <p:cNvPr id="20" name="Group 19"/>
          <p:cNvGrpSpPr/>
          <p:nvPr userDrawn="1"/>
        </p:nvGrpSpPr>
        <p:grpSpPr>
          <a:xfrm>
            <a:off x="711968" y="4939155"/>
            <a:ext cx="88586" cy="88468"/>
            <a:chOff x="566572" y="4914901"/>
            <a:chExt cx="123991" cy="123825"/>
          </a:xfrm>
        </p:grpSpPr>
        <p:sp>
          <p:nvSpPr>
            <p:cNvPr id="21" name="Oval 20">
              <a:hlinkClick r:id="" action="ppaction://hlinkshowjump?jump=nextslide"/>
            </p:cNvPr>
            <p:cNvSpPr>
              <a:spLocks/>
            </p:cNvSpPr>
            <p:nvPr/>
          </p:nvSpPr>
          <p:spPr bwMode="auto">
            <a:xfrm>
              <a:off x="566572" y="4914901"/>
              <a:ext cx="123991" cy="123825"/>
            </a:xfrm>
            <a:prstGeom prst="ellipse">
              <a:avLst/>
            </a:prstGeom>
            <a:noFill/>
            <a:ln w="15875" cap="flat">
              <a:solidFill>
                <a:schemeClr val="tx1">
                  <a:alpha val="30000"/>
                </a:schemeClr>
              </a:solidFill>
              <a:prstDash val="solid"/>
              <a:miter lim="800000"/>
              <a:headEnd type="none" w="med" len="med"/>
              <a:tailEnd type="none" w="med" len="med"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lIns="0" tIns="0" rIns="0" bIns="0"/>
            <a:lstStyle/>
            <a:p>
              <a:endParaRPr lang="en-US" u="none" dirty="0">
                <a:latin typeface="Calibri"/>
              </a:endParaRPr>
            </a:p>
          </p:txBody>
        </p:sp>
        <p:sp>
          <p:nvSpPr>
            <p:cNvPr id="22" name="AutoShape 21">
              <a:hlinkClick r:id="" action="ppaction://hlinkshowjump?jump=nextslide"/>
            </p:cNvPr>
            <p:cNvSpPr>
              <a:spLocks/>
            </p:cNvSpPr>
            <p:nvPr/>
          </p:nvSpPr>
          <p:spPr bwMode="auto">
            <a:xfrm rot="5400000">
              <a:off x="600342" y="4955355"/>
              <a:ext cx="63104" cy="40536"/>
            </a:xfrm>
            <a:prstGeom prst="triangle">
              <a:avLst>
                <a:gd name="adj" fmla="val 50000"/>
              </a:avLst>
            </a:prstGeom>
            <a:solidFill>
              <a:schemeClr val="tx1">
                <a:alpha val="30000"/>
              </a:schemeClr>
            </a:solidFill>
            <a:ln>
              <a:noFill/>
            </a:ln>
          </p:spPr>
          <p:txBody>
            <a:bodyPr lIns="0" tIns="0" rIns="0" bIns="0"/>
            <a:lstStyle/>
            <a:p>
              <a:endParaRPr lang="en-US" u="none" dirty="0">
                <a:latin typeface="Calibri"/>
              </a:endParaRPr>
            </a:p>
          </p:txBody>
        </p:sp>
      </p:grpSp>
      <p:grpSp>
        <p:nvGrpSpPr>
          <p:cNvPr id="23" name="Group 22"/>
          <p:cNvGrpSpPr/>
          <p:nvPr userDrawn="1"/>
        </p:nvGrpSpPr>
        <p:grpSpPr>
          <a:xfrm>
            <a:off x="251520" y="4938304"/>
            <a:ext cx="89266" cy="89576"/>
            <a:chOff x="247055" y="4914306"/>
            <a:chExt cx="123991" cy="124421"/>
          </a:xfrm>
        </p:grpSpPr>
        <p:sp>
          <p:nvSpPr>
            <p:cNvPr id="24" name="Oval 23">
              <a:hlinkClick r:id="" action="ppaction://hlinkshowjump?jump=previousslide"/>
            </p:cNvPr>
            <p:cNvSpPr>
              <a:spLocks/>
            </p:cNvSpPr>
            <p:nvPr/>
          </p:nvSpPr>
          <p:spPr bwMode="auto">
            <a:xfrm rot="10800000">
              <a:off x="247055" y="4914306"/>
              <a:ext cx="123991" cy="124421"/>
            </a:xfrm>
            <a:prstGeom prst="ellipse">
              <a:avLst/>
            </a:prstGeom>
            <a:noFill/>
            <a:ln w="15875" cap="flat">
              <a:solidFill>
                <a:schemeClr val="tx1">
                  <a:alpha val="30000"/>
                </a:schemeClr>
              </a:solidFill>
              <a:prstDash val="solid"/>
              <a:miter lim="800000"/>
              <a:headEnd type="none" w="med" len="med"/>
              <a:tailEnd type="none" w="med" len="med"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lIns="0" tIns="0" rIns="0" bIns="0"/>
            <a:lstStyle/>
            <a:p>
              <a:endParaRPr lang="en-US" u="none" dirty="0">
                <a:latin typeface="Calibri"/>
              </a:endParaRPr>
            </a:p>
          </p:txBody>
        </p:sp>
        <p:sp>
          <p:nvSpPr>
            <p:cNvPr id="25" name="AutoShape 24">
              <a:hlinkClick r:id="" action="ppaction://hlinkshowjump?jump=previousslide"/>
            </p:cNvPr>
            <p:cNvSpPr>
              <a:spLocks/>
            </p:cNvSpPr>
            <p:nvPr/>
          </p:nvSpPr>
          <p:spPr bwMode="auto">
            <a:xfrm rot="16200000">
              <a:off x="269001" y="4952464"/>
              <a:ext cx="63406" cy="40535"/>
            </a:xfrm>
            <a:prstGeom prst="triangle">
              <a:avLst>
                <a:gd name="adj" fmla="val 50000"/>
              </a:avLst>
            </a:prstGeom>
            <a:solidFill>
              <a:schemeClr val="tx1">
                <a:alpha val="30000"/>
              </a:schemeClr>
            </a:solidFill>
            <a:ln>
              <a:noFill/>
            </a:ln>
          </p:spPr>
          <p:txBody>
            <a:bodyPr lIns="0" tIns="0" rIns="0" bIns="0"/>
            <a:lstStyle/>
            <a:p>
              <a:endParaRPr lang="en-US" u="none" dirty="0">
                <a:latin typeface="Calibri"/>
              </a:endParaRPr>
            </a:p>
          </p:txBody>
        </p:sp>
      </p:grpSp>
      <p:sp>
        <p:nvSpPr>
          <p:cNvPr id="3" name="Slide Number Placeholder 2"/>
          <p:cNvSpPr>
            <a:spLocks noGrp="1"/>
          </p:cNvSpPr>
          <p:nvPr>
            <p:ph type="sldNum" sz="quarter" idx="11"/>
          </p:nvPr>
        </p:nvSpPr>
        <p:spPr>
          <a:xfrm>
            <a:off x="333312" y="4860096"/>
            <a:ext cx="386216" cy="193041"/>
          </a:xfrm>
          <a:prstGeom prst="rect">
            <a:avLst/>
          </a:prstGeom>
        </p:spPr>
        <p:txBody>
          <a:bodyPr/>
          <a:lstStyle>
            <a:lvl1pPr>
              <a:defRPr sz="900" b="1" i="0">
                <a:solidFill>
                  <a:schemeClr val="tx1">
                    <a:alpha val="30000"/>
                  </a:schemeClr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fld id="{C3929991-3F91-D343-BFF2-32848ABE790B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2"/>
          </p:nvPr>
        </p:nvSpPr>
        <p:spPr>
          <a:xfrm>
            <a:off x="2703380" y="4881348"/>
            <a:ext cx="3740828" cy="194274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8" name="Picture Placeholder 7"/>
          <p:cNvSpPr>
            <a:spLocks noGrp="1"/>
          </p:cNvSpPr>
          <p:nvPr>
            <p:ph type="pic" sz="quarter" idx="13"/>
          </p:nvPr>
        </p:nvSpPr>
        <p:spPr>
          <a:xfrm>
            <a:off x="8229600" y="4903521"/>
            <a:ext cx="662136" cy="149192"/>
          </a:xfrm>
          <a:prstGeom prst="rect">
            <a:avLst/>
          </a:prstGeom>
        </p:spPr>
        <p:txBody>
          <a:bodyPr/>
          <a:lstStyle>
            <a:lvl1pPr>
              <a:defRPr sz="900" b="0" i="0">
                <a:latin typeface="Lato Light" charset="0"/>
                <a:ea typeface="Lato Light" charset="0"/>
                <a:cs typeface="Lato Light" charset="0"/>
              </a:defRPr>
            </a:lvl1pPr>
          </a:lstStyle>
          <a:p>
            <a:endParaRPr lang="en-US" dirty="0"/>
          </a:p>
        </p:txBody>
      </p:sp>
      <p:sp>
        <p:nvSpPr>
          <p:cNvPr id="18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982464" y="2917032"/>
            <a:ext cx="2946400" cy="1657350"/>
          </a:xfrm>
          <a:prstGeom prst="rect">
            <a:avLst/>
          </a:prstGeom>
        </p:spPr>
        <p:txBody>
          <a:bodyPr/>
          <a:lstStyle>
            <a:lvl1pPr>
              <a:defRPr sz="1000" b="0" i="0">
                <a:solidFill>
                  <a:schemeClr val="bg2"/>
                </a:solidFill>
                <a:latin typeface="Lato Light" charset="0"/>
                <a:ea typeface="Lato Light" charset="0"/>
                <a:cs typeface="Lato Light" charset="0"/>
              </a:defRPr>
            </a:lvl1pPr>
          </a:lstStyle>
          <a:p>
            <a:endParaRPr lang="en-US" dirty="0"/>
          </a:p>
        </p:txBody>
      </p:sp>
      <p:sp>
        <p:nvSpPr>
          <p:cNvPr id="26" name="Picture Placeholder 3"/>
          <p:cNvSpPr>
            <a:spLocks noGrp="1"/>
          </p:cNvSpPr>
          <p:nvPr>
            <p:ph type="pic" sz="quarter" idx="14"/>
          </p:nvPr>
        </p:nvSpPr>
        <p:spPr>
          <a:xfrm>
            <a:off x="5222258" y="3038475"/>
            <a:ext cx="962642" cy="966788"/>
          </a:xfrm>
          <a:prstGeom prst="rect">
            <a:avLst/>
          </a:prstGeom>
        </p:spPr>
        <p:txBody>
          <a:bodyPr/>
          <a:lstStyle>
            <a:lvl1pPr>
              <a:defRPr sz="1000" b="0" i="0">
                <a:solidFill>
                  <a:schemeClr val="bg2"/>
                </a:solidFill>
                <a:latin typeface="Lato Light" charset="0"/>
                <a:ea typeface="Lato Light" charset="0"/>
                <a:cs typeface="Lato Light" charset="0"/>
              </a:defRPr>
            </a:lvl1pPr>
          </a:lstStyle>
          <a:p>
            <a:endParaRPr lang="en-US" dirty="0"/>
          </a:p>
        </p:txBody>
      </p:sp>
      <p:sp>
        <p:nvSpPr>
          <p:cNvPr id="27" name="Picture Placeholder 3"/>
          <p:cNvSpPr>
            <a:spLocks noGrp="1"/>
          </p:cNvSpPr>
          <p:nvPr>
            <p:ph type="pic" sz="quarter" idx="15"/>
          </p:nvPr>
        </p:nvSpPr>
        <p:spPr>
          <a:xfrm>
            <a:off x="6212858" y="3038475"/>
            <a:ext cx="962642" cy="966788"/>
          </a:xfrm>
          <a:prstGeom prst="rect">
            <a:avLst/>
          </a:prstGeom>
        </p:spPr>
        <p:txBody>
          <a:bodyPr/>
          <a:lstStyle>
            <a:lvl1pPr>
              <a:defRPr sz="1000" b="0" i="0">
                <a:solidFill>
                  <a:schemeClr val="bg2"/>
                </a:solidFill>
                <a:latin typeface="Lato Light" charset="0"/>
                <a:ea typeface="Lato Light" charset="0"/>
                <a:cs typeface="Lato Light" charset="0"/>
              </a:defRPr>
            </a:lvl1pPr>
          </a:lstStyle>
          <a:p>
            <a:endParaRPr lang="en-US" dirty="0"/>
          </a:p>
        </p:txBody>
      </p:sp>
      <p:sp>
        <p:nvSpPr>
          <p:cNvPr id="28" name="Picture Placeholder 3"/>
          <p:cNvSpPr>
            <a:spLocks noGrp="1"/>
          </p:cNvSpPr>
          <p:nvPr>
            <p:ph type="pic" sz="quarter" idx="16"/>
          </p:nvPr>
        </p:nvSpPr>
        <p:spPr>
          <a:xfrm>
            <a:off x="7204075" y="3038475"/>
            <a:ext cx="962642" cy="966788"/>
          </a:xfrm>
          <a:prstGeom prst="rect">
            <a:avLst/>
          </a:prstGeom>
        </p:spPr>
        <p:txBody>
          <a:bodyPr/>
          <a:lstStyle>
            <a:lvl1pPr>
              <a:defRPr sz="1000" b="0" i="0">
                <a:solidFill>
                  <a:schemeClr val="bg2"/>
                </a:solidFill>
                <a:latin typeface="Lato Light" charset="0"/>
                <a:ea typeface="Lato Light" charset="0"/>
                <a:cs typeface="Lato Light" charset="0"/>
              </a:defRPr>
            </a:lvl1pPr>
          </a:lstStyle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60038320"/>
      </p:ext>
    </p:extLst>
  </p:cSld>
  <p:clrMapOvr>
    <a:masterClrMapping/>
  </p:clrMapOvr>
  <p:transition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Wide 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Rectangle 17"/>
          <p:cNvSpPr>
            <a:spLocks/>
          </p:cNvSpPr>
          <p:nvPr userDrawn="1"/>
        </p:nvSpPr>
        <p:spPr bwMode="auto">
          <a:xfrm rot="10800000" flipH="1">
            <a:off x="1" y="4844526"/>
            <a:ext cx="9147586" cy="297628"/>
          </a:xfrm>
          <a:prstGeom prst="rect">
            <a:avLst/>
          </a:prstGeom>
          <a:solidFill>
            <a:schemeClr val="bg1">
              <a:lumMod val="95000"/>
              <a:alpha val="90000"/>
            </a:schemeClr>
          </a:solidFill>
          <a:ln>
            <a:noFill/>
          </a:ln>
        </p:spPr>
        <p:txBody>
          <a:bodyPr lIns="0" tIns="0" rIns="0" bIns="0"/>
          <a:lstStyle/>
          <a:p>
            <a:endParaRPr lang="en-US" u="sng" dirty="0">
              <a:latin typeface="Calibri"/>
            </a:endParaRPr>
          </a:p>
        </p:txBody>
      </p:sp>
      <p:grpSp>
        <p:nvGrpSpPr>
          <p:cNvPr id="20" name="Group 19"/>
          <p:cNvGrpSpPr/>
          <p:nvPr userDrawn="1"/>
        </p:nvGrpSpPr>
        <p:grpSpPr>
          <a:xfrm>
            <a:off x="711968" y="4939155"/>
            <a:ext cx="88586" cy="88468"/>
            <a:chOff x="566572" y="4914901"/>
            <a:chExt cx="123991" cy="123825"/>
          </a:xfrm>
        </p:grpSpPr>
        <p:sp>
          <p:nvSpPr>
            <p:cNvPr id="21" name="Oval 20">
              <a:hlinkClick r:id="" action="ppaction://hlinkshowjump?jump=nextslide"/>
            </p:cNvPr>
            <p:cNvSpPr>
              <a:spLocks/>
            </p:cNvSpPr>
            <p:nvPr/>
          </p:nvSpPr>
          <p:spPr bwMode="auto">
            <a:xfrm>
              <a:off x="566572" y="4914901"/>
              <a:ext cx="123991" cy="123825"/>
            </a:xfrm>
            <a:prstGeom prst="ellipse">
              <a:avLst/>
            </a:prstGeom>
            <a:noFill/>
            <a:ln w="15875" cap="flat">
              <a:solidFill>
                <a:schemeClr val="tx1">
                  <a:alpha val="30000"/>
                </a:schemeClr>
              </a:solidFill>
              <a:prstDash val="solid"/>
              <a:miter lim="800000"/>
              <a:headEnd type="none" w="med" len="med"/>
              <a:tailEnd type="none" w="med" len="med"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lIns="0" tIns="0" rIns="0" bIns="0"/>
            <a:lstStyle/>
            <a:p>
              <a:endParaRPr lang="en-US" u="none" dirty="0">
                <a:latin typeface="Calibri"/>
              </a:endParaRPr>
            </a:p>
          </p:txBody>
        </p:sp>
        <p:sp>
          <p:nvSpPr>
            <p:cNvPr id="22" name="AutoShape 21">
              <a:hlinkClick r:id="" action="ppaction://hlinkshowjump?jump=nextslide"/>
            </p:cNvPr>
            <p:cNvSpPr>
              <a:spLocks/>
            </p:cNvSpPr>
            <p:nvPr/>
          </p:nvSpPr>
          <p:spPr bwMode="auto">
            <a:xfrm rot="5400000">
              <a:off x="600342" y="4955355"/>
              <a:ext cx="63104" cy="40536"/>
            </a:xfrm>
            <a:prstGeom prst="triangle">
              <a:avLst>
                <a:gd name="adj" fmla="val 50000"/>
              </a:avLst>
            </a:prstGeom>
            <a:solidFill>
              <a:schemeClr val="tx1">
                <a:alpha val="30000"/>
              </a:schemeClr>
            </a:solidFill>
            <a:ln>
              <a:noFill/>
            </a:ln>
          </p:spPr>
          <p:txBody>
            <a:bodyPr lIns="0" tIns="0" rIns="0" bIns="0"/>
            <a:lstStyle/>
            <a:p>
              <a:endParaRPr lang="en-US" u="none" dirty="0">
                <a:latin typeface="Calibri"/>
              </a:endParaRPr>
            </a:p>
          </p:txBody>
        </p:sp>
      </p:grpSp>
      <p:grpSp>
        <p:nvGrpSpPr>
          <p:cNvPr id="23" name="Group 22"/>
          <p:cNvGrpSpPr/>
          <p:nvPr userDrawn="1"/>
        </p:nvGrpSpPr>
        <p:grpSpPr>
          <a:xfrm>
            <a:off x="251520" y="4938304"/>
            <a:ext cx="89266" cy="89576"/>
            <a:chOff x="247055" y="4914306"/>
            <a:chExt cx="123991" cy="124421"/>
          </a:xfrm>
        </p:grpSpPr>
        <p:sp>
          <p:nvSpPr>
            <p:cNvPr id="24" name="Oval 23">
              <a:hlinkClick r:id="" action="ppaction://hlinkshowjump?jump=previousslide"/>
            </p:cNvPr>
            <p:cNvSpPr>
              <a:spLocks/>
            </p:cNvSpPr>
            <p:nvPr/>
          </p:nvSpPr>
          <p:spPr bwMode="auto">
            <a:xfrm rot="10800000">
              <a:off x="247055" y="4914306"/>
              <a:ext cx="123991" cy="124421"/>
            </a:xfrm>
            <a:prstGeom prst="ellipse">
              <a:avLst/>
            </a:prstGeom>
            <a:noFill/>
            <a:ln w="15875" cap="flat">
              <a:solidFill>
                <a:schemeClr val="tx1">
                  <a:alpha val="30000"/>
                </a:schemeClr>
              </a:solidFill>
              <a:prstDash val="solid"/>
              <a:miter lim="800000"/>
              <a:headEnd type="none" w="med" len="med"/>
              <a:tailEnd type="none" w="med" len="med"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lIns="0" tIns="0" rIns="0" bIns="0"/>
            <a:lstStyle/>
            <a:p>
              <a:endParaRPr lang="en-US" u="none" dirty="0">
                <a:latin typeface="Calibri"/>
              </a:endParaRPr>
            </a:p>
          </p:txBody>
        </p:sp>
        <p:sp>
          <p:nvSpPr>
            <p:cNvPr id="25" name="AutoShape 24">
              <a:hlinkClick r:id="" action="ppaction://hlinkshowjump?jump=previousslide"/>
            </p:cNvPr>
            <p:cNvSpPr>
              <a:spLocks/>
            </p:cNvSpPr>
            <p:nvPr/>
          </p:nvSpPr>
          <p:spPr bwMode="auto">
            <a:xfrm rot="16200000">
              <a:off x="269001" y="4952464"/>
              <a:ext cx="63406" cy="40535"/>
            </a:xfrm>
            <a:prstGeom prst="triangle">
              <a:avLst>
                <a:gd name="adj" fmla="val 50000"/>
              </a:avLst>
            </a:prstGeom>
            <a:solidFill>
              <a:schemeClr val="tx1">
                <a:alpha val="30000"/>
              </a:schemeClr>
            </a:solidFill>
            <a:ln>
              <a:noFill/>
            </a:ln>
          </p:spPr>
          <p:txBody>
            <a:bodyPr lIns="0" tIns="0" rIns="0" bIns="0"/>
            <a:lstStyle/>
            <a:p>
              <a:endParaRPr lang="en-US" u="none" dirty="0">
                <a:latin typeface="Calibri"/>
              </a:endParaRPr>
            </a:p>
          </p:txBody>
        </p:sp>
      </p:grpSp>
      <p:sp>
        <p:nvSpPr>
          <p:cNvPr id="3" name="Slide Number Placeholder 2"/>
          <p:cNvSpPr>
            <a:spLocks noGrp="1"/>
          </p:cNvSpPr>
          <p:nvPr>
            <p:ph type="sldNum" sz="quarter" idx="11"/>
          </p:nvPr>
        </p:nvSpPr>
        <p:spPr>
          <a:xfrm>
            <a:off x="333312" y="4860096"/>
            <a:ext cx="386216" cy="193041"/>
          </a:xfrm>
          <a:prstGeom prst="rect">
            <a:avLst/>
          </a:prstGeom>
        </p:spPr>
        <p:txBody>
          <a:bodyPr/>
          <a:lstStyle>
            <a:lvl1pPr>
              <a:defRPr sz="900" b="1" i="0">
                <a:solidFill>
                  <a:schemeClr val="tx1">
                    <a:alpha val="30000"/>
                  </a:schemeClr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fld id="{C3929991-3F91-D343-BFF2-32848ABE790B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2"/>
          </p:nvPr>
        </p:nvSpPr>
        <p:spPr>
          <a:xfrm>
            <a:off x="2703380" y="4881348"/>
            <a:ext cx="3740828" cy="194274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8" name="Picture Placeholder 7"/>
          <p:cNvSpPr>
            <a:spLocks noGrp="1"/>
          </p:cNvSpPr>
          <p:nvPr>
            <p:ph type="pic" sz="quarter" idx="13"/>
          </p:nvPr>
        </p:nvSpPr>
        <p:spPr>
          <a:xfrm>
            <a:off x="8229600" y="4903521"/>
            <a:ext cx="662136" cy="149192"/>
          </a:xfrm>
          <a:prstGeom prst="rect">
            <a:avLst/>
          </a:prstGeom>
        </p:spPr>
        <p:txBody>
          <a:bodyPr/>
          <a:lstStyle>
            <a:lvl1pPr>
              <a:defRPr sz="900" b="0" i="0">
                <a:latin typeface="Lato Light" charset="0"/>
                <a:ea typeface="Lato Light" charset="0"/>
                <a:cs typeface="Lato Light" charset="0"/>
              </a:defRPr>
            </a:lvl1pPr>
          </a:lstStyle>
          <a:p>
            <a:endParaRPr lang="en-US" dirty="0"/>
          </a:p>
        </p:txBody>
      </p:sp>
      <p:sp>
        <p:nvSpPr>
          <p:cNvPr id="18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0" y="0"/>
            <a:ext cx="9140257" cy="2193185"/>
          </a:xfrm>
          <a:prstGeom prst="rect">
            <a:avLst/>
          </a:prstGeom>
        </p:spPr>
        <p:txBody>
          <a:bodyPr/>
          <a:lstStyle>
            <a:lvl1pPr>
              <a:defRPr sz="1000" b="0" i="0">
                <a:solidFill>
                  <a:schemeClr val="bg2"/>
                </a:solidFill>
                <a:latin typeface="Lato Light" charset="0"/>
                <a:ea typeface="Lato Light" charset="0"/>
                <a:cs typeface="Lato Light" charset="0"/>
              </a:defRPr>
            </a:lvl1pPr>
          </a:lstStyle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6864819"/>
      </p:ext>
    </p:extLst>
  </p:cSld>
  <p:clrMapOvr>
    <a:masterClrMapping/>
  </p:clrMapOvr>
  <p:transition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Wide 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Rectangle 17"/>
          <p:cNvSpPr>
            <a:spLocks/>
          </p:cNvSpPr>
          <p:nvPr userDrawn="1"/>
        </p:nvSpPr>
        <p:spPr bwMode="auto">
          <a:xfrm rot="10800000" flipH="1">
            <a:off x="1" y="4844526"/>
            <a:ext cx="9147586" cy="297628"/>
          </a:xfrm>
          <a:prstGeom prst="rect">
            <a:avLst/>
          </a:prstGeom>
          <a:solidFill>
            <a:schemeClr val="bg1">
              <a:lumMod val="95000"/>
              <a:alpha val="90000"/>
            </a:schemeClr>
          </a:solidFill>
          <a:ln>
            <a:noFill/>
          </a:ln>
        </p:spPr>
        <p:txBody>
          <a:bodyPr lIns="0" tIns="0" rIns="0" bIns="0"/>
          <a:lstStyle/>
          <a:p>
            <a:endParaRPr lang="en-US" u="sng" dirty="0">
              <a:latin typeface="Calibri"/>
            </a:endParaRPr>
          </a:p>
        </p:txBody>
      </p:sp>
      <p:grpSp>
        <p:nvGrpSpPr>
          <p:cNvPr id="20" name="Group 19"/>
          <p:cNvGrpSpPr/>
          <p:nvPr userDrawn="1"/>
        </p:nvGrpSpPr>
        <p:grpSpPr>
          <a:xfrm>
            <a:off x="711968" y="4939155"/>
            <a:ext cx="88586" cy="88468"/>
            <a:chOff x="566572" y="4914901"/>
            <a:chExt cx="123991" cy="123825"/>
          </a:xfrm>
        </p:grpSpPr>
        <p:sp>
          <p:nvSpPr>
            <p:cNvPr id="21" name="Oval 20">
              <a:hlinkClick r:id="" action="ppaction://hlinkshowjump?jump=nextslide"/>
            </p:cNvPr>
            <p:cNvSpPr>
              <a:spLocks/>
            </p:cNvSpPr>
            <p:nvPr/>
          </p:nvSpPr>
          <p:spPr bwMode="auto">
            <a:xfrm>
              <a:off x="566572" y="4914901"/>
              <a:ext cx="123991" cy="123825"/>
            </a:xfrm>
            <a:prstGeom prst="ellipse">
              <a:avLst/>
            </a:prstGeom>
            <a:noFill/>
            <a:ln w="15875" cap="flat">
              <a:solidFill>
                <a:schemeClr val="tx1">
                  <a:alpha val="30000"/>
                </a:schemeClr>
              </a:solidFill>
              <a:prstDash val="solid"/>
              <a:miter lim="800000"/>
              <a:headEnd type="none" w="med" len="med"/>
              <a:tailEnd type="none" w="med" len="med"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lIns="0" tIns="0" rIns="0" bIns="0"/>
            <a:lstStyle/>
            <a:p>
              <a:endParaRPr lang="en-US" u="none" dirty="0">
                <a:latin typeface="Calibri"/>
              </a:endParaRPr>
            </a:p>
          </p:txBody>
        </p:sp>
        <p:sp>
          <p:nvSpPr>
            <p:cNvPr id="22" name="AutoShape 21">
              <a:hlinkClick r:id="" action="ppaction://hlinkshowjump?jump=nextslide"/>
            </p:cNvPr>
            <p:cNvSpPr>
              <a:spLocks/>
            </p:cNvSpPr>
            <p:nvPr/>
          </p:nvSpPr>
          <p:spPr bwMode="auto">
            <a:xfrm rot="5400000">
              <a:off x="600342" y="4955355"/>
              <a:ext cx="63104" cy="40536"/>
            </a:xfrm>
            <a:prstGeom prst="triangle">
              <a:avLst>
                <a:gd name="adj" fmla="val 50000"/>
              </a:avLst>
            </a:prstGeom>
            <a:solidFill>
              <a:schemeClr val="tx1">
                <a:alpha val="30000"/>
              </a:schemeClr>
            </a:solidFill>
            <a:ln>
              <a:noFill/>
            </a:ln>
          </p:spPr>
          <p:txBody>
            <a:bodyPr lIns="0" tIns="0" rIns="0" bIns="0"/>
            <a:lstStyle/>
            <a:p>
              <a:endParaRPr lang="en-US" u="none" dirty="0">
                <a:latin typeface="Calibri"/>
              </a:endParaRPr>
            </a:p>
          </p:txBody>
        </p:sp>
      </p:grpSp>
      <p:grpSp>
        <p:nvGrpSpPr>
          <p:cNvPr id="23" name="Group 22"/>
          <p:cNvGrpSpPr/>
          <p:nvPr userDrawn="1"/>
        </p:nvGrpSpPr>
        <p:grpSpPr>
          <a:xfrm>
            <a:off x="251520" y="4938304"/>
            <a:ext cx="89266" cy="89576"/>
            <a:chOff x="247055" y="4914306"/>
            <a:chExt cx="123991" cy="124421"/>
          </a:xfrm>
        </p:grpSpPr>
        <p:sp>
          <p:nvSpPr>
            <p:cNvPr id="24" name="Oval 23">
              <a:hlinkClick r:id="" action="ppaction://hlinkshowjump?jump=previousslide"/>
            </p:cNvPr>
            <p:cNvSpPr>
              <a:spLocks/>
            </p:cNvSpPr>
            <p:nvPr/>
          </p:nvSpPr>
          <p:spPr bwMode="auto">
            <a:xfrm rot="10800000">
              <a:off x="247055" y="4914306"/>
              <a:ext cx="123991" cy="124421"/>
            </a:xfrm>
            <a:prstGeom prst="ellipse">
              <a:avLst/>
            </a:prstGeom>
            <a:noFill/>
            <a:ln w="15875" cap="flat">
              <a:solidFill>
                <a:schemeClr val="tx1">
                  <a:alpha val="30000"/>
                </a:schemeClr>
              </a:solidFill>
              <a:prstDash val="solid"/>
              <a:miter lim="800000"/>
              <a:headEnd type="none" w="med" len="med"/>
              <a:tailEnd type="none" w="med" len="med"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lIns="0" tIns="0" rIns="0" bIns="0"/>
            <a:lstStyle/>
            <a:p>
              <a:endParaRPr lang="en-US" u="none" dirty="0">
                <a:latin typeface="Calibri"/>
              </a:endParaRPr>
            </a:p>
          </p:txBody>
        </p:sp>
        <p:sp>
          <p:nvSpPr>
            <p:cNvPr id="25" name="AutoShape 24">
              <a:hlinkClick r:id="" action="ppaction://hlinkshowjump?jump=previousslide"/>
            </p:cNvPr>
            <p:cNvSpPr>
              <a:spLocks/>
            </p:cNvSpPr>
            <p:nvPr/>
          </p:nvSpPr>
          <p:spPr bwMode="auto">
            <a:xfrm rot="16200000">
              <a:off x="269001" y="4952464"/>
              <a:ext cx="63406" cy="40535"/>
            </a:xfrm>
            <a:prstGeom prst="triangle">
              <a:avLst>
                <a:gd name="adj" fmla="val 50000"/>
              </a:avLst>
            </a:prstGeom>
            <a:solidFill>
              <a:schemeClr val="tx1">
                <a:alpha val="30000"/>
              </a:schemeClr>
            </a:solidFill>
            <a:ln>
              <a:noFill/>
            </a:ln>
          </p:spPr>
          <p:txBody>
            <a:bodyPr lIns="0" tIns="0" rIns="0" bIns="0"/>
            <a:lstStyle/>
            <a:p>
              <a:endParaRPr lang="en-US" u="none" dirty="0">
                <a:latin typeface="Calibri"/>
              </a:endParaRPr>
            </a:p>
          </p:txBody>
        </p:sp>
      </p:grpSp>
      <p:sp>
        <p:nvSpPr>
          <p:cNvPr id="3" name="Slide Number Placeholder 2"/>
          <p:cNvSpPr>
            <a:spLocks noGrp="1"/>
          </p:cNvSpPr>
          <p:nvPr>
            <p:ph type="sldNum" sz="quarter" idx="11"/>
          </p:nvPr>
        </p:nvSpPr>
        <p:spPr>
          <a:xfrm>
            <a:off x="325817" y="4860096"/>
            <a:ext cx="401206" cy="193041"/>
          </a:xfrm>
          <a:prstGeom prst="rect">
            <a:avLst/>
          </a:prstGeom>
        </p:spPr>
        <p:txBody>
          <a:bodyPr/>
          <a:lstStyle>
            <a:lvl1pPr>
              <a:defRPr sz="900" b="1" i="0">
                <a:solidFill>
                  <a:schemeClr val="tx1">
                    <a:alpha val="30000"/>
                  </a:schemeClr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fld id="{C3929991-3F91-D343-BFF2-32848ABE790B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2"/>
          </p:nvPr>
        </p:nvSpPr>
        <p:spPr>
          <a:xfrm>
            <a:off x="2703380" y="4881348"/>
            <a:ext cx="3740828" cy="194274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8" name="Picture Placeholder 7"/>
          <p:cNvSpPr>
            <a:spLocks noGrp="1"/>
          </p:cNvSpPr>
          <p:nvPr>
            <p:ph type="pic" sz="quarter" idx="13"/>
          </p:nvPr>
        </p:nvSpPr>
        <p:spPr>
          <a:xfrm>
            <a:off x="8229600" y="4903521"/>
            <a:ext cx="662136" cy="149192"/>
          </a:xfrm>
          <a:prstGeom prst="rect">
            <a:avLst/>
          </a:prstGeom>
        </p:spPr>
        <p:txBody>
          <a:bodyPr/>
          <a:lstStyle>
            <a:lvl1pPr>
              <a:defRPr sz="900" b="0" i="0">
                <a:latin typeface="Lato Light" charset="0"/>
                <a:ea typeface="Lato Light" charset="0"/>
                <a:cs typeface="Lato Light" charset="0"/>
              </a:defRPr>
            </a:lvl1pPr>
          </a:lstStyle>
          <a:p>
            <a:endParaRPr lang="en-US" dirty="0"/>
          </a:p>
        </p:txBody>
      </p:sp>
      <p:sp>
        <p:nvSpPr>
          <p:cNvPr id="18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997744" y="1959769"/>
            <a:ext cx="1457325" cy="1457325"/>
          </a:xfrm>
          <a:prstGeom prst="rect">
            <a:avLst/>
          </a:prstGeom>
        </p:spPr>
        <p:txBody>
          <a:bodyPr/>
          <a:lstStyle>
            <a:lvl1pPr>
              <a:defRPr sz="1000" b="0" i="0">
                <a:solidFill>
                  <a:schemeClr val="bg2"/>
                </a:solidFill>
                <a:latin typeface="Lato Light" charset="0"/>
                <a:ea typeface="Lato Light" charset="0"/>
                <a:cs typeface="Lato Light" charset="0"/>
              </a:defRPr>
            </a:lvl1pPr>
          </a:lstStyle>
          <a:p>
            <a:endParaRPr lang="en-US" dirty="0"/>
          </a:p>
        </p:txBody>
      </p:sp>
      <p:sp>
        <p:nvSpPr>
          <p:cNvPr id="29" name="Picture Placeholder 3"/>
          <p:cNvSpPr>
            <a:spLocks noGrp="1"/>
          </p:cNvSpPr>
          <p:nvPr>
            <p:ph type="pic" sz="quarter" idx="14"/>
          </p:nvPr>
        </p:nvSpPr>
        <p:spPr>
          <a:xfrm>
            <a:off x="2902171" y="1959769"/>
            <a:ext cx="1457325" cy="1457325"/>
          </a:xfrm>
          <a:prstGeom prst="rect">
            <a:avLst/>
          </a:prstGeom>
        </p:spPr>
        <p:txBody>
          <a:bodyPr/>
          <a:lstStyle>
            <a:lvl1pPr>
              <a:defRPr sz="1000" b="0" i="0">
                <a:solidFill>
                  <a:schemeClr val="bg2"/>
                </a:solidFill>
                <a:latin typeface="Lato Light" charset="0"/>
                <a:ea typeface="Lato Light" charset="0"/>
                <a:cs typeface="Lato Light" charset="0"/>
              </a:defRPr>
            </a:lvl1pPr>
          </a:lstStyle>
          <a:p>
            <a:endParaRPr lang="en-US" dirty="0"/>
          </a:p>
        </p:txBody>
      </p:sp>
      <p:sp>
        <p:nvSpPr>
          <p:cNvPr id="30" name="Picture Placeholder 3"/>
          <p:cNvSpPr>
            <a:spLocks noGrp="1"/>
          </p:cNvSpPr>
          <p:nvPr>
            <p:ph type="pic" sz="quarter" idx="15"/>
          </p:nvPr>
        </p:nvSpPr>
        <p:spPr>
          <a:xfrm>
            <a:off x="4810620" y="1959769"/>
            <a:ext cx="1457325" cy="1457325"/>
          </a:xfrm>
          <a:prstGeom prst="rect">
            <a:avLst/>
          </a:prstGeom>
        </p:spPr>
        <p:txBody>
          <a:bodyPr/>
          <a:lstStyle>
            <a:lvl1pPr>
              <a:defRPr sz="1000" b="0" i="0">
                <a:solidFill>
                  <a:schemeClr val="bg2"/>
                </a:solidFill>
                <a:latin typeface="Lato Light" charset="0"/>
                <a:ea typeface="Lato Light" charset="0"/>
                <a:cs typeface="Lato Light" charset="0"/>
              </a:defRPr>
            </a:lvl1pPr>
          </a:lstStyle>
          <a:p>
            <a:endParaRPr lang="en-US" dirty="0"/>
          </a:p>
        </p:txBody>
      </p:sp>
      <p:sp>
        <p:nvSpPr>
          <p:cNvPr id="31" name="Picture Placeholder 3"/>
          <p:cNvSpPr>
            <a:spLocks noGrp="1"/>
          </p:cNvSpPr>
          <p:nvPr>
            <p:ph type="pic" sz="quarter" idx="16"/>
          </p:nvPr>
        </p:nvSpPr>
        <p:spPr>
          <a:xfrm>
            <a:off x="6715047" y="1959769"/>
            <a:ext cx="1457325" cy="1457325"/>
          </a:xfrm>
          <a:prstGeom prst="rect">
            <a:avLst/>
          </a:prstGeom>
        </p:spPr>
        <p:txBody>
          <a:bodyPr/>
          <a:lstStyle>
            <a:lvl1pPr>
              <a:defRPr sz="1000" b="0" i="0">
                <a:solidFill>
                  <a:schemeClr val="bg2"/>
                </a:solidFill>
                <a:latin typeface="Lato Light" charset="0"/>
                <a:ea typeface="Lato Light" charset="0"/>
                <a:cs typeface="Lato Light" charset="0"/>
              </a:defRPr>
            </a:lvl1pPr>
          </a:lstStyle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93967637"/>
      </p:ext>
    </p:extLst>
  </p:cSld>
  <p:clrMapOvr>
    <a:masterClrMapping/>
  </p:clrMapOvr>
  <p:transition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quare Sing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Rectangle 17"/>
          <p:cNvSpPr>
            <a:spLocks/>
          </p:cNvSpPr>
          <p:nvPr userDrawn="1"/>
        </p:nvSpPr>
        <p:spPr bwMode="auto">
          <a:xfrm rot="10800000" flipH="1">
            <a:off x="1" y="4844526"/>
            <a:ext cx="9147586" cy="297628"/>
          </a:xfrm>
          <a:prstGeom prst="rect">
            <a:avLst/>
          </a:prstGeom>
          <a:solidFill>
            <a:schemeClr val="bg1">
              <a:lumMod val="95000"/>
              <a:alpha val="90000"/>
            </a:schemeClr>
          </a:solidFill>
          <a:ln>
            <a:noFill/>
          </a:ln>
        </p:spPr>
        <p:txBody>
          <a:bodyPr lIns="0" tIns="0" rIns="0" bIns="0"/>
          <a:lstStyle/>
          <a:p>
            <a:endParaRPr lang="en-US" u="sng" dirty="0">
              <a:latin typeface="Calibri"/>
            </a:endParaRPr>
          </a:p>
        </p:txBody>
      </p:sp>
      <p:grpSp>
        <p:nvGrpSpPr>
          <p:cNvPr id="20" name="Group 19"/>
          <p:cNvGrpSpPr/>
          <p:nvPr userDrawn="1"/>
        </p:nvGrpSpPr>
        <p:grpSpPr>
          <a:xfrm>
            <a:off x="711968" y="4939155"/>
            <a:ext cx="88586" cy="88468"/>
            <a:chOff x="566572" y="4914901"/>
            <a:chExt cx="123991" cy="123825"/>
          </a:xfrm>
        </p:grpSpPr>
        <p:sp>
          <p:nvSpPr>
            <p:cNvPr id="21" name="Oval 20">
              <a:hlinkClick r:id="" action="ppaction://hlinkshowjump?jump=nextslide"/>
            </p:cNvPr>
            <p:cNvSpPr>
              <a:spLocks/>
            </p:cNvSpPr>
            <p:nvPr/>
          </p:nvSpPr>
          <p:spPr bwMode="auto">
            <a:xfrm>
              <a:off x="566572" y="4914901"/>
              <a:ext cx="123991" cy="123825"/>
            </a:xfrm>
            <a:prstGeom prst="ellipse">
              <a:avLst/>
            </a:prstGeom>
            <a:noFill/>
            <a:ln w="15875" cap="flat">
              <a:solidFill>
                <a:schemeClr val="tx1">
                  <a:alpha val="30000"/>
                </a:schemeClr>
              </a:solidFill>
              <a:prstDash val="solid"/>
              <a:miter lim="800000"/>
              <a:headEnd type="none" w="med" len="med"/>
              <a:tailEnd type="none" w="med" len="med"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lIns="0" tIns="0" rIns="0" bIns="0"/>
            <a:lstStyle/>
            <a:p>
              <a:endParaRPr lang="en-US" u="none" dirty="0">
                <a:latin typeface="Calibri"/>
              </a:endParaRPr>
            </a:p>
          </p:txBody>
        </p:sp>
        <p:sp>
          <p:nvSpPr>
            <p:cNvPr id="22" name="AutoShape 21">
              <a:hlinkClick r:id="" action="ppaction://hlinkshowjump?jump=nextslide"/>
            </p:cNvPr>
            <p:cNvSpPr>
              <a:spLocks/>
            </p:cNvSpPr>
            <p:nvPr/>
          </p:nvSpPr>
          <p:spPr bwMode="auto">
            <a:xfrm rot="5400000">
              <a:off x="600342" y="4955355"/>
              <a:ext cx="63104" cy="40536"/>
            </a:xfrm>
            <a:prstGeom prst="triangle">
              <a:avLst>
                <a:gd name="adj" fmla="val 50000"/>
              </a:avLst>
            </a:prstGeom>
            <a:solidFill>
              <a:schemeClr val="tx1">
                <a:alpha val="30000"/>
              </a:schemeClr>
            </a:solidFill>
            <a:ln>
              <a:noFill/>
            </a:ln>
          </p:spPr>
          <p:txBody>
            <a:bodyPr lIns="0" tIns="0" rIns="0" bIns="0"/>
            <a:lstStyle/>
            <a:p>
              <a:endParaRPr lang="en-US" u="none" dirty="0">
                <a:latin typeface="Calibri"/>
              </a:endParaRPr>
            </a:p>
          </p:txBody>
        </p:sp>
      </p:grpSp>
      <p:grpSp>
        <p:nvGrpSpPr>
          <p:cNvPr id="23" name="Group 22"/>
          <p:cNvGrpSpPr/>
          <p:nvPr userDrawn="1"/>
        </p:nvGrpSpPr>
        <p:grpSpPr>
          <a:xfrm>
            <a:off x="251520" y="4938304"/>
            <a:ext cx="89266" cy="89576"/>
            <a:chOff x="247055" y="4914306"/>
            <a:chExt cx="123991" cy="124421"/>
          </a:xfrm>
        </p:grpSpPr>
        <p:sp>
          <p:nvSpPr>
            <p:cNvPr id="24" name="Oval 23">
              <a:hlinkClick r:id="" action="ppaction://hlinkshowjump?jump=previousslide"/>
            </p:cNvPr>
            <p:cNvSpPr>
              <a:spLocks/>
            </p:cNvSpPr>
            <p:nvPr/>
          </p:nvSpPr>
          <p:spPr bwMode="auto">
            <a:xfrm rot="10800000">
              <a:off x="247055" y="4914306"/>
              <a:ext cx="123991" cy="124421"/>
            </a:xfrm>
            <a:prstGeom prst="ellipse">
              <a:avLst/>
            </a:prstGeom>
            <a:noFill/>
            <a:ln w="15875" cap="flat">
              <a:solidFill>
                <a:schemeClr val="tx1">
                  <a:alpha val="30000"/>
                </a:schemeClr>
              </a:solidFill>
              <a:prstDash val="solid"/>
              <a:miter lim="800000"/>
              <a:headEnd type="none" w="med" len="med"/>
              <a:tailEnd type="none" w="med" len="med"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lIns="0" tIns="0" rIns="0" bIns="0"/>
            <a:lstStyle/>
            <a:p>
              <a:endParaRPr lang="en-US" u="none" dirty="0">
                <a:latin typeface="Calibri"/>
              </a:endParaRPr>
            </a:p>
          </p:txBody>
        </p:sp>
        <p:sp>
          <p:nvSpPr>
            <p:cNvPr id="25" name="AutoShape 24">
              <a:hlinkClick r:id="" action="ppaction://hlinkshowjump?jump=previousslide"/>
            </p:cNvPr>
            <p:cNvSpPr>
              <a:spLocks/>
            </p:cNvSpPr>
            <p:nvPr/>
          </p:nvSpPr>
          <p:spPr bwMode="auto">
            <a:xfrm rot="16200000">
              <a:off x="269001" y="4952464"/>
              <a:ext cx="63406" cy="40535"/>
            </a:xfrm>
            <a:prstGeom prst="triangle">
              <a:avLst>
                <a:gd name="adj" fmla="val 50000"/>
              </a:avLst>
            </a:prstGeom>
            <a:solidFill>
              <a:schemeClr val="tx1">
                <a:alpha val="30000"/>
              </a:schemeClr>
            </a:solidFill>
            <a:ln>
              <a:noFill/>
            </a:ln>
          </p:spPr>
          <p:txBody>
            <a:bodyPr lIns="0" tIns="0" rIns="0" bIns="0"/>
            <a:lstStyle/>
            <a:p>
              <a:endParaRPr lang="en-US" u="none" dirty="0">
                <a:latin typeface="Calibri"/>
              </a:endParaRPr>
            </a:p>
          </p:txBody>
        </p:sp>
      </p:grpSp>
      <p:sp>
        <p:nvSpPr>
          <p:cNvPr id="3" name="Slide Number Placeholder 2"/>
          <p:cNvSpPr>
            <a:spLocks noGrp="1"/>
          </p:cNvSpPr>
          <p:nvPr>
            <p:ph type="sldNum" sz="quarter" idx="11"/>
          </p:nvPr>
        </p:nvSpPr>
        <p:spPr>
          <a:xfrm>
            <a:off x="318322" y="4860096"/>
            <a:ext cx="416196" cy="193041"/>
          </a:xfrm>
          <a:prstGeom prst="rect">
            <a:avLst/>
          </a:prstGeom>
        </p:spPr>
        <p:txBody>
          <a:bodyPr/>
          <a:lstStyle>
            <a:lvl1pPr>
              <a:defRPr sz="900" b="1" i="0">
                <a:solidFill>
                  <a:schemeClr val="tx1">
                    <a:alpha val="30000"/>
                  </a:schemeClr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fld id="{C3929991-3F91-D343-BFF2-32848ABE790B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2"/>
          </p:nvPr>
        </p:nvSpPr>
        <p:spPr>
          <a:xfrm>
            <a:off x="2703380" y="4881348"/>
            <a:ext cx="3740828" cy="194274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8" name="Picture Placeholder 7"/>
          <p:cNvSpPr>
            <a:spLocks noGrp="1"/>
          </p:cNvSpPr>
          <p:nvPr>
            <p:ph type="pic" sz="quarter" idx="13"/>
          </p:nvPr>
        </p:nvSpPr>
        <p:spPr>
          <a:xfrm>
            <a:off x="8229600" y="4903521"/>
            <a:ext cx="662136" cy="149192"/>
          </a:xfrm>
          <a:prstGeom prst="rect">
            <a:avLst/>
          </a:prstGeom>
        </p:spPr>
        <p:txBody>
          <a:bodyPr/>
          <a:lstStyle>
            <a:lvl1pPr>
              <a:defRPr sz="900" b="0" i="0">
                <a:latin typeface="Lato Light" charset="0"/>
                <a:ea typeface="Lato Light" charset="0"/>
                <a:cs typeface="Lato Light" charset="0"/>
              </a:defRPr>
            </a:lvl1pPr>
          </a:lstStyle>
          <a:p>
            <a:endParaRPr lang="en-US" dirty="0"/>
          </a:p>
        </p:txBody>
      </p:sp>
      <p:sp>
        <p:nvSpPr>
          <p:cNvPr id="18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1005001" y="1945481"/>
            <a:ext cx="1662113" cy="1662113"/>
          </a:xfrm>
          <a:prstGeom prst="rect">
            <a:avLst/>
          </a:prstGeom>
        </p:spPr>
        <p:txBody>
          <a:bodyPr/>
          <a:lstStyle>
            <a:lvl1pPr>
              <a:defRPr sz="1000" b="0" i="0">
                <a:solidFill>
                  <a:schemeClr val="bg2"/>
                </a:solidFill>
                <a:latin typeface="Lato Light" charset="0"/>
                <a:ea typeface="Lato Light" charset="0"/>
                <a:cs typeface="Lato Light" charset="0"/>
              </a:defRPr>
            </a:lvl1pPr>
          </a:lstStyle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47372231"/>
      </p:ext>
    </p:extLst>
  </p:cSld>
  <p:clrMapOvr>
    <a:masterClrMapping/>
  </p:clrMapOvr>
  <p:transition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all Image P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0" y="0"/>
            <a:ext cx="2895269" cy="5143500"/>
          </a:xfrm>
          <a:prstGeom prst="rect">
            <a:avLst/>
          </a:prstGeom>
        </p:spPr>
        <p:txBody>
          <a:bodyPr/>
          <a:lstStyle>
            <a:lvl1pPr>
              <a:defRPr sz="1000" b="0" i="0">
                <a:solidFill>
                  <a:schemeClr val="bg2"/>
                </a:solidFill>
                <a:latin typeface="Lato Light" charset="0"/>
                <a:ea typeface="Lato Light" charset="0"/>
                <a:cs typeface="Lato Light" charset="0"/>
              </a:defRPr>
            </a:lvl1pPr>
          </a:lstStyle>
          <a:p>
            <a:endParaRPr lang="en-US" dirty="0"/>
          </a:p>
        </p:txBody>
      </p:sp>
      <p:sp>
        <p:nvSpPr>
          <p:cNvPr id="19" name="Rectangle 17"/>
          <p:cNvSpPr>
            <a:spLocks/>
          </p:cNvSpPr>
          <p:nvPr userDrawn="1"/>
        </p:nvSpPr>
        <p:spPr bwMode="auto">
          <a:xfrm rot="10800000" flipH="1">
            <a:off x="1" y="4844526"/>
            <a:ext cx="9147586" cy="297628"/>
          </a:xfrm>
          <a:prstGeom prst="rect">
            <a:avLst/>
          </a:prstGeom>
          <a:solidFill>
            <a:schemeClr val="bg1">
              <a:lumMod val="95000"/>
              <a:alpha val="90000"/>
            </a:schemeClr>
          </a:solidFill>
          <a:ln>
            <a:noFill/>
          </a:ln>
        </p:spPr>
        <p:txBody>
          <a:bodyPr lIns="0" tIns="0" rIns="0" bIns="0"/>
          <a:lstStyle/>
          <a:p>
            <a:endParaRPr lang="en-US" u="sng" dirty="0">
              <a:latin typeface="Calibri"/>
            </a:endParaRPr>
          </a:p>
        </p:txBody>
      </p:sp>
      <p:grpSp>
        <p:nvGrpSpPr>
          <p:cNvPr id="20" name="Group 19"/>
          <p:cNvGrpSpPr/>
          <p:nvPr userDrawn="1"/>
        </p:nvGrpSpPr>
        <p:grpSpPr>
          <a:xfrm>
            <a:off x="711968" y="4939155"/>
            <a:ext cx="88586" cy="88468"/>
            <a:chOff x="566572" y="4914901"/>
            <a:chExt cx="123991" cy="123825"/>
          </a:xfrm>
        </p:grpSpPr>
        <p:sp>
          <p:nvSpPr>
            <p:cNvPr id="21" name="Oval 20">
              <a:hlinkClick r:id="" action="ppaction://hlinkshowjump?jump=nextslide"/>
            </p:cNvPr>
            <p:cNvSpPr>
              <a:spLocks/>
            </p:cNvSpPr>
            <p:nvPr/>
          </p:nvSpPr>
          <p:spPr bwMode="auto">
            <a:xfrm>
              <a:off x="566572" y="4914901"/>
              <a:ext cx="123991" cy="123825"/>
            </a:xfrm>
            <a:prstGeom prst="ellipse">
              <a:avLst/>
            </a:prstGeom>
            <a:noFill/>
            <a:ln w="15875" cap="flat">
              <a:solidFill>
                <a:schemeClr val="tx1">
                  <a:alpha val="30000"/>
                </a:schemeClr>
              </a:solidFill>
              <a:prstDash val="solid"/>
              <a:miter lim="800000"/>
              <a:headEnd type="none" w="med" len="med"/>
              <a:tailEnd type="none" w="med" len="med"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lIns="0" tIns="0" rIns="0" bIns="0"/>
            <a:lstStyle/>
            <a:p>
              <a:endParaRPr lang="en-US" u="none" dirty="0">
                <a:latin typeface="Calibri"/>
              </a:endParaRPr>
            </a:p>
          </p:txBody>
        </p:sp>
        <p:sp>
          <p:nvSpPr>
            <p:cNvPr id="22" name="AutoShape 21">
              <a:hlinkClick r:id="" action="ppaction://hlinkshowjump?jump=nextslide"/>
            </p:cNvPr>
            <p:cNvSpPr>
              <a:spLocks/>
            </p:cNvSpPr>
            <p:nvPr/>
          </p:nvSpPr>
          <p:spPr bwMode="auto">
            <a:xfrm rot="5400000">
              <a:off x="600342" y="4955355"/>
              <a:ext cx="63104" cy="40536"/>
            </a:xfrm>
            <a:prstGeom prst="triangle">
              <a:avLst>
                <a:gd name="adj" fmla="val 50000"/>
              </a:avLst>
            </a:prstGeom>
            <a:solidFill>
              <a:schemeClr val="tx1">
                <a:alpha val="30000"/>
              </a:schemeClr>
            </a:solidFill>
            <a:ln>
              <a:noFill/>
            </a:ln>
          </p:spPr>
          <p:txBody>
            <a:bodyPr lIns="0" tIns="0" rIns="0" bIns="0"/>
            <a:lstStyle/>
            <a:p>
              <a:endParaRPr lang="en-US" u="none" dirty="0">
                <a:latin typeface="Calibri"/>
              </a:endParaRPr>
            </a:p>
          </p:txBody>
        </p:sp>
      </p:grpSp>
      <p:grpSp>
        <p:nvGrpSpPr>
          <p:cNvPr id="23" name="Group 22"/>
          <p:cNvGrpSpPr/>
          <p:nvPr userDrawn="1"/>
        </p:nvGrpSpPr>
        <p:grpSpPr>
          <a:xfrm>
            <a:off x="251520" y="4938304"/>
            <a:ext cx="89266" cy="89576"/>
            <a:chOff x="247055" y="4914306"/>
            <a:chExt cx="123991" cy="124421"/>
          </a:xfrm>
        </p:grpSpPr>
        <p:sp>
          <p:nvSpPr>
            <p:cNvPr id="24" name="Oval 23">
              <a:hlinkClick r:id="" action="ppaction://hlinkshowjump?jump=previousslide"/>
            </p:cNvPr>
            <p:cNvSpPr>
              <a:spLocks/>
            </p:cNvSpPr>
            <p:nvPr/>
          </p:nvSpPr>
          <p:spPr bwMode="auto">
            <a:xfrm rot="10800000">
              <a:off x="247055" y="4914306"/>
              <a:ext cx="123991" cy="124421"/>
            </a:xfrm>
            <a:prstGeom prst="ellipse">
              <a:avLst/>
            </a:prstGeom>
            <a:noFill/>
            <a:ln w="15875" cap="flat">
              <a:solidFill>
                <a:schemeClr val="tx1">
                  <a:alpha val="30000"/>
                </a:schemeClr>
              </a:solidFill>
              <a:prstDash val="solid"/>
              <a:miter lim="800000"/>
              <a:headEnd type="none" w="med" len="med"/>
              <a:tailEnd type="none" w="med" len="med"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lIns="0" tIns="0" rIns="0" bIns="0"/>
            <a:lstStyle/>
            <a:p>
              <a:endParaRPr lang="en-US" u="none" dirty="0">
                <a:latin typeface="Calibri"/>
              </a:endParaRPr>
            </a:p>
          </p:txBody>
        </p:sp>
        <p:sp>
          <p:nvSpPr>
            <p:cNvPr id="25" name="AutoShape 24">
              <a:hlinkClick r:id="" action="ppaction://hlinkshowjump?jump=previousslide"/>
            </p:cNvPr>
            <p:cNvSpPr>
              <a:spLocks/>
            </p:cNvSpPr>
            <p:nvPr/>
          </p:nvSpPr>
          <p:spPr bwMode="auto">
            <a:xfrm rot="16200000">
              <a:off x="269001" y="4952464"/>
              <a:ext cx="63406" cy="40535"/>
            </a:xfrm>
            <a:prstGeom prst="triangle">
              <a:avLst>
                <a:gd name="adj" fmla="val 50000"/>
              </a:avLst>
            </a:prstGeom>
            <a:solidFill>
              <a:schemeClr val="tx1">
                <a:alpha val="30000"/>
              </a:schemeClr>
            </a:solidFill>
            <a:ln>
              <a:noFill/>
            </a:ln>
          </p:spPr>
          <p:txBody>
            <a:bodyPr lIns="0" tIns="0" rIns="0" bIns="0"/>
            <a:lstStyle/>
            <a:p>
              <a:endParaRPr lang="en-US" u="none" dirty="0">
                <a:latin typeface="Calibri"/>
              </a:endParaRPr>
            </a:p>
          </p:txBody>
        </p:sp>
      </p:grpSp>
      <p:sp>
        <p:nvSpPr>
          <p:cNvPr id="3" name="Slide Number Placeholder 2"/>
          <p:cNvSpPr>
            <a:spLocks noGrp="1"/>
          </p:cNvSpPr>
          <p:nvPr>
            <p:ph type="sldNum" sz="quarter" idx="11"/>
          </p:nvPr>
        </p:nvSpPr>
        <p:spPr>
          <a:xfrm>
            <a:off x="318322" y="4860096"/>
            <a:ext cx="416196" cy="193041"/>
          </a:xfrm>
          <a:prstGeom prst="rect">
            <a:avLst/>
          </a:prstGeom>
        </p:spPr>
        <p:txBody>
          <a:bodyPr/>
          <a:lstStyle>
            <a:lvl1pPr>
              <a:defRPr sz="900" b="1" i="0">
                <a:solidFill>
                  <a:schemeClr val="tx1">
                    <a:alpha val="30000"/>
                  </a:schemeClr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fld id="{C3929991-3F91-D343-BFF2-32848ABE790B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2"/>
          </p:nvPr>
        </p:nvSpPr>
        <p:spPr>
          <a:xfrm>
            <a:off x="2703380" y="4881348"/>
            <a:ext cx="3740828" cy="194274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8" name="Picture Placeholder 7"/>
          <p:cNvSpPr>
            <a:spLocks noGrp="1"/>
          </p:cNvSpPr>
          <p:nvPr>
            <p:ph type="pic" sz="quarter" idx="13"/>
          </p:nvPr>
        </p:nvSpPr>
        <p:spPr>
          <a:xfrm>
            <a:off x="8229600" y="4903521"/>
            <a:ext cx="662136" cy="149192"/>
          </a:xfrm>
          <a:prstGeom prst="rect">
            <a:avLst/>
          </a:prstGeom>
        </p:spPr>
        <p:txBody>
          <a:bodyPr/>
          <a:lstStyle>
            <a:lvl1pPr>
              <a:defRPr sz="900" b="0" i="0">
                <a:latin typeface="Lato Light" charset="0"/>
                <a:ea typeface="Lato Light" charset="0"/>
                <a:cs typeface="Lato Light" charset="0"/>
              </a:defRPr>
            </a:lvl1pPr>
          </a:lstStyle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15935710"/>
      </p:ext>
    </p:extLst>
  </p:cSld>
  <p:clrMapOvr>
    <a:masterClrMapping/>
  </p:clrMapOvr>
  <p:transition/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Wide Small 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1002832" y="2062162"/>
            <a:ext cx="3190345" cy="779009"/>
          </a:xfrm>
          <a:prstGeom prst="rect">
            <a:avLst/>
          </a:prstGeom>
        </p:spPr>
        <p:txBody>
          <a:bodyPr/>
          <a:lstStyle>
            <a:lvl1pPr>
              <a:defRPr sz="1000" b="0" i="0">
                <a:solidFill>
                  <a:schemeClr val="bg2"/>
                </a:solidFill>
                <a:latin typeface="Lato Light" charset="0"/>
                <a:ea typeface="Lato Light" charset="0"/>
                <a:cs typeface="Lato Light" charset="0"/>
              </a:defRPr>
            </a:lvl1pPr>
          </a:lstStyle>
          <a:p>
            <a:endParaRPr lang="en-US" dirty="0"/>
          </a:p>
        </p:txBody>
      </p:sp>
      <p:sp>
        <p:nvSpPr>
          <p:cNvPr id="19" name="Rectangle 17"/>
          <p:cNvSpPr>
            <a:spLocks/>
          </p:cNvSpPr>
          <p:nvPr userDrawn="1"/>
        </p:nvSpPr>
        <p:spPr bwMode="auto">
          <a:xfrm rot="10800000" flipH="1">
            <a:off x="1" y="4844526"/>
            <a:ext cx="9147586" cy="297628"/>
          </a:xfrm>
          <a:prstGeom prst="rect">
            <a:avLst/>
          </a:prstGeom>
          <a:solidFill>
            <a:schemeClr val="bg1">
              <a:lumMod val="95000"/>
              <a:alpha val="90000"/>
            </a:schemeClr>
          </a:solidFill>
          <a:ln>
            <a:noFill/>
          </a:ln>
        </p:spPr>
        <p:txBody>
          <a:bodyPr lIns="0" tIns="0" rIns="0" bIns="0"/>
          <a:lstStyle/>
          <a:p>
            <a:endParaRPr lang="en-US" u="sng" dirty="0">
              <a:latin typeface="Calibri"/>
            </a:endParaRPr>
          </a:p>
        </p:txBody>
      </p:sp>
      <p:grpSp>
        <p:nvGrpSpPr>
          <p:cNvPr id="20" name="Group 19"/>
          <p:cNvGrpSpPr/>
          <p:nvPr userDrawn="1"/>
        </p:nvGrpSpPr>
        <p:grpSpPr>
          <a:xfrm>
            <a:off x="711968" y="4939155"/>
            <a:ext cx="88586" cy="88468"/>
            <a:chOff x="566572" y="4914901"/>
            <a:chExt cx="123991" cy="123825"/>
          </a:xfrm>
        </p:grpSpPr>
        <p:sp>
          <p:nvSpPr>
            <p:cNvPr id="21" name="Oval 20">
              <a:hlinkClick r:id="" action="ppaction://hlinkshowjump?jump=nextslide"/>
            </p:cNvPr>
            <p:cNvSpPr>
              <a:spLocks/>
            </p:cNvSpPr>
            <p:nvPr/>
          </p:nvSpPr>
          <p:spPr bwMode="auto">
            <a:xfrm>
              <a:off x="566572" y="4914901"/>
              <a:ext cx="123991" cy="123825"/>
            </a:xfrm>
            <a:prstGeom prst="ellipse">
              <a:avLst/>
            </a:prstGeom>
            <a:noFill/>
            <a:ln w="15875" cap="flat">
              <a:solidFill>
                <a:schemeClr val="tx1">
                  <a:alpha val="30000"/>
                </a:schemeClr>
              </a:solidFill>
              <a:prstDash val="solid"/>
              <a:miter lim="800000"/>
              <a:headEnd type="none" w="med" len="med"/>
              <a:tailEnd type="none" w="med" len="med"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lIns="0" tIns="0" rIns="0" bIns="0"/>
            <a:lstStyle/>
            <a:p>
              <a:endParaRPr lang="en-US" u="none" dirty="0">
                <a:latin typeface="Calibri"/>
              </a:endParaRPr>
            </a:p>
          </p:txBody>
        </p:sp>
        <p:sp>
          <p:nvSpPr>
            <p:cNvPr id="22" name="AutoShape 21">
              <a:hlinkClick r:id="" action="ppaction://hlinkshowjump?jump=nextslide"/>
            </p:cNvPr>
            <p:cNvSpPr>
              <a:spLocks/>
            </p:cNvSpPr>
            <p:nvPr/>
          </p:nvSpPr>
          <p:spPr bwMode="auto">
            <a:xfrm rot="5400000">
              <a:off x="600342" y="4955355"/>
              <a:ext cx="63104" cy="40536"/>
            </a:xfrm>
            <a:prstGeom prst="triangle">
              <a:avLst>
                <a:gd name="adj" fmla="val 50000"/>
              </a:avLst>
            </a:prstGeom>
            <a:solidFill>
              <a:schemeClr val="tx1">
                <a:alpha val="30000"/>
              </a:schemeClr>
            </a:solidFill>
            <a:ln>
              <a:noFill/>
            </a:ln>
          </p:spPr>
          <p:txBody>
            <a:bodyPr lIns="0" tIns="0" rIns="0" bIns="0"/>
            <a:lstStyle/>
            <a:p>
              <a:endParaRPr lang="en-US" u="none" dirty="0">
                <a:latin typeface="Calibri"/>
              </a:endParaRPr>
            </a:p>
          </p:txBody>
        </p:sp>
      </p:grpSp>
      <p:grpSp>
        <p:nvGrpSpPr>
          <p:cNvPr id="23" name="Group 22"/>
          <p:cNvGrpSpPr/>
          <p:nvPr userDrawn="1"/>
        </p:nvGrpSpPr>
        <p:grpSpPr>
          <a:xfrm>
            <a:off x="251520" y="4938304"/>
            <a:ext cx="89266" cy="89576"/>
            <a:chOff x="247055" y="4914306"/>
            <a:chExt cx="123991" cy="124421"/>
          </a:xfrm>
        </p:grpSpPr>
        <p:sp>
          <p:nvSpPr>
            <p:cNvPr id="24" name="Oval 23">
              <a:hlinkClick r:id="" action="ppaction://hlinkshowjump?jump=previousslide"/>
            </p:cNvPr>
            <p:cNvSpPr>
              <a:spLocks/>
            </p:cNvSpPr>
            <p:nvPr/>
          </p:nvSpPr>
          <p:spPr bwMode="auto">
            <a:xfrm rot="10800000">
              <a:off x="247055" y="4914306"/>
              <a:ext cx="123991" cy="124421"/>
            </a:xfrm>
            <a:prstGeom prst="ellipse">
              <a:avLst/>
            </a:prstGeom>
            <a:noFill/>
            <a:ln w="15875" cap="flat">
              <a:solidFill>
                <a:schemeClr val="tx1">
                  <a:alpha val="30000"/>
                </a:schemeClr>
              </a:solidFill>
              <a:prstDash val="solid"/>
              <a:miter lim="800000"/>
              <a:headEnd type="none" w="med" len="med"/>
              <a:tailEnd type="none" w="med" len="med"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lIns="0" tIns="0" rIns="0" bIns="0"/>
            <a:lstStyle/>
            <a:p>
              <a:endParaRPr lang="en-US" u="none" dirty="0">
                <a:latin typeface="Calibri"/>
              </a:endParaRPr>
            </a:p>
          </p:txBody>
        </p:sp>
        <p:sp>
          <p:nvSpPr>
            <p:cNvPr id="25" name="AutoShape 24">
              <a:hlinkClick r:id="" action="ppaction://hlinkshowjump?jump=previousslide"/>
            </p:cNvPr>
            <p:cNvSpPr>
              <a:spLocks/>
            </p:cNvSpPr>
            <p:nvPr/>
          </p:nvSpPr>
          <p:spPr bwMode="auto">
            <a:xfrm rot="16200000">
              <a:off x="269001" y="4952464"/>
              <a:ext cx="63406" cy="40535"/>
            </a:xfrm>
            <a:prstGeom prst="triangle">
              <a:avLst>
                <a:gd name="adj" fmla="val 50000"/>
              </a:avLst>
            </a:prstGeom>
            <a:solidFill>
              <a:schemeClr val="tx1">
                <a:alpha val="30000"/>
              </a:schemeClr>
            </a:solidFill>
            <a:ln>
              <a:noFill/>
            </a:ln>
          </p:spPr>
          <p:txBody>
            <a:bodyPr lIns="0" tIns="0" rIns="0" bIns="0"/>
            <a:lstStyle/>
            <a:p>
              <a:endParaRPr lang="en-US" u="none" dirty="0">
                <a:latin typeface="Calibri"/>
              </a:endParaRPr>
            </a:p>
          </p:txBody>
        </p:sp>
      </p:grpSp>
      <p:sp>
        <p:nvSpPr>
          <p:cNvPr id="3" name="Slide Number Placeholder 2"/>
          <p:cNvSpPr>
            <a:spLocks noGrp="1"/>
          </p:cNvSpPr>
          <p:nvPr>
            <p:ph type="sldNum" sz="quarter" idx="11"/>
          </p:nvPr>
        </p:nvSpPr>
        <p:spPr>
          <a:xfrm>
            <a:off x="318322" y="4860096"/>
            <a:ext cx="416196" cy="193041"/>
          </a:xfrm>
          <a:prstGeom prst="rect">
            <a:avLst/>
          </a:prstGeom>
        </p:spPr>
        <p:txBody>
          <a:bodyPr/>
          <a:lstStyle>
            <a:lvl1pPr>
              <a:defRPr sz="900" b="1" i="0">
                <a:solidFill>
                  <a:schemeClr val="tx1">
                    <a:alpha val="30000"/>
                  </a:schemeClr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fld id="{C3929991-3F91-D343-BFF2-32848ABE790B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2"/>
          </p:nvPr>
        </p:nvSpPr>
        <p:spPr>
          <a:xfrm>
            <a:off x="2703380" y="4881348"/>
            <a:ext cx="3740828" cy="194274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8" name="Picture Placeholder 7"/>
          <p:cNvSpPr>
            <a:spLocks noGrp="1"/>
          </p:cNvSpPr>
          <p:nvPr>
            <p:ph type="pic" sz="quarter" idx="13"/>
          </p:nvPr>
        </p:nvSpPr>
        <p:spPr>
          <a:xfrm>
            <a:off x="8229600" y="4903521"/>
            <a:ext cx="662136" cy="149192"/>
          </a:xfrm>
          <a:prstGeom prst="rect">
            <a:avLst/>
          </a:prstGeom>
        </p:spPr>
        <p:txBody>
          <a:bodyPr/>
          <a:lstStyle>
            <a:lvl1pPr>
              <a:defRPr sz="900" b="0" i="0">
                <a:latin typeface="Lato Light" charset="0"/>
                <a:ea typeface="Lato Light" charset="0"/>
                <a:cs typeface="Lato Light" charset="0"/>
              </a:defRPr>
            </a:lvl1pPr>
          </a:lstStyle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671338"/>
      </p:ext>
    </p:extLst>
  </p:cSld>
  <p:clrMapOvr>
    <a:masterClrMapping/>
  </p:clrMapOvr>
  <p:transition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quare Small 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1347788" y="2947987"/>
            <a:ext cx="1347788" cy="1347788"/>
          </a:xfrm>
          <a:prstGeom prst="rect">
            <a:avLst/>
          </a:prstGeom>
        </p:spPr>
        <p:txBody>
          <a:bodyPr/>
          <a:lstStyle>
            <a:lvl1pPr>
              <a:defRPr sz="1000" b="0" i="0">
                <a:solidFill>
                  <a:schemeClr val="bg2"/>
                </a:solidFill>
                <a:latin typeface="Lato Light" charset="0"/>
                <a:ea typeface="Lato Light" charset="0"/>
                <a:cs typeface="Lato Light" charset="0"/>
              </a:defRPr>
            </a:lvl1pPr>
          </a:lstStyle>
          <a:p>
            <a:endParaRPr lang="en-US" dirty="0"/>
          </a:p>
        </p:txBody>
      </p:sp>
      <p:sp>
        <p:nvSpPr>
          <p:cNvPr id="19" name="Rectangle 17"/>
          <p:cNvSpPr>
            <a:spLocks/>
          </p:cNvSpPr>
          <p:nvPr userDrawn="1"/>
        </p:nvSpPr>
        <p:spPr bwMode="auto">
          <a:xfrm rot="10800000" flipH="1">
            <a:off x="1" y="4844526"/>
            <a:ext cx="9147586" cy="297628"/>
          </a:xfrm>
          <a:prstGeom prst="rect">
            <a:avLst/>
          </a:prstGeom>
          <a:solidFill>
            <a:schemeClr val="bg1">
              <a:lumMod val="95000"/>
              <a:alpha val="90000"/>
            </a:schemeClr>
          </a:solidFill>
          <a:ln>
            <a:noFill/>
          </a:ln>
        </p:spPr>
        <p:txBody>
          <a:bodyPr lIns="0" tIns="0" rIns="0" bIns="0"/>
          <a:lstStyle/>
          <a:p>
            <a:endParaRPr lang="en-US" u="sng" dirty="0">
              <a:latin typeface="Calibri"/>
            </a:endParaRPr>
          </a:p>
        </p:txBody>
      </p:sp>
      <p:grpSp>
        <p:nvGrpSpPr>
          <p:cNvPr id="20" name="Group 19"/>
          <p:cNvGrpSpPr/>
          <p:nvPr userDrawn="1"/>
        </p:nvGrpSpPr>
        <p:grpSpPr>
          <a:xfrm>
            <a:off x="711968" y="4939155"/>
            <a:ext cx="88586" cy="88468"/>
            <a:chOff x="566572" y="4914901"/>
            <a:chExt cx="123991" cy="123825"/>
          </a:xfrm>
        </p:grpSpPr>
        <p:sp>
          <p:nvSpPr>
            <p:cNvPr id="21" name="Oval 20">
              <a:hlinkClick r:id="" action="ppaction://hlinkshowjump?jump=nextslide"/>
            </p:cNvPr>
            <p:cNvSpPr>
              <a:spLocks/>
            </p:cNvSpPr>
            <p:nvPr/>
          </p:nvSpPr>
          <p:spPr bwMode="auto">
            <a:xfrm>
              <a:off x="566572" y="4914901"/>
              <a:ext cx="123991" cy="123825"/>
            </a:xfrm>
            <a:prstGeom prst="ellipse">
              <a:avLst/>
            </a:prstGeom>
            <a:noFill/>
            <a:ln w="15875" cap="flat">
              <a:solidFill>
                <a:schemeClr val="tx1">
                  <a:alpha val="30000"/>
                </a:schemeClr>
              </a:solidFill>
              <a:prstDash val="solid"/>
              <a:miter lim="800000"/>
              <a:headEnd type="none" w="med" len="med"/>
              <a:tailEnd type="none" w="med" len="med"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lIns="0" tIns="0" rIns="0" bIns="0"/>
            <a:lstStyle/>
            <a:p>
              <a:endParaRPr lang="en-US" u="none" dirty="0">
                <a:latin typeface="Calibri"/>
              </a:endParaRPr>
            </a:p>
          </p:txBody>
        </p:sp>
        <p:sp>
          <p:nvSpPr>
            <p:cNvPr id="22" name="AutoShape 21">
              <a:hlinkClick r:id="" action="ppaction://hlinkshowjump?jump=nextslide"/>
            </p:cNvPr>
            <p:cNvSpPr>
              <a:spLocks/>
            </p:cNvSpPr>
            <p:nvPr/>
          </p:nvSpPr>
          <p:spPr bwMode="auto">
            <a:xfrm rot="5400000">
              <a:off x="600342" y="4955355"/>
              <a:ext cx="63104" cy="40536"/>
            </a:xfrm>
            <a:prstGeom prst="triangle">
              <a:avLst>
                <a:gd name="adj" fmla="val 50000"/>
              </a:avLst>
            </a:prstGeom>
            <a:solidFill>
              <a:schemeClr val="tx1">
                <a:alpha val="30000"/>
              </a:schemeClr>
            </a:solidFill>
            <a:ln>
              <a:noFill/>
            </a:ln>
          </p:spPr>
          <p:txBody>
            <a:bodyPr lIns="0" tIns="0" rIns="0" bIns="0"/>
            <a:lstStyle/>
            <a:p>
              <a:endParaRPr lang="en-US" u="none" dirty="0">
                <a:latin typeface="Calibri"/>
              </a:endParaRPr>
            </a:p>
          </p:txBody>
        </p:sp>
      </p:grpSp>
      <p:grpSp>
        <p:nvGrpSpPr>
          <p:cNvPr id="23" name="Group 22"/>
          <p:cNvGrpSpPr/>
          <p:nvPr userDrawn="1"/>
        </p:nvGrpSpPr>
        <p:grpSpPr>
          <a:xfrm>
            <a:off x="251520" y="4938304"/>
            <a:ext cx="89266" cy="89576"/>
            <a:chOff x="247055" y="4914306"/>
            <a:chExt cx="123991" cy="124421"/>
          </a:xfrm>
        </p:grpSpPr>
        <p:sp>
          <p:nvSpPr>
            <p:cNvPr id="24" name="Oval 23">
              <a:hlinkClick r:id="" action="ppaction://hlinkshowjump?jump=previousslide"/>
            </p:cNvPr>
            <p:cNvSpPr>
              <a:spLocks/>
            </p:cNvSpPr>
            <p:nvPr/>
          </p:nvSpPr>
          <p:spPr bwMode="auto">
            <a:xfrm rot="10800000">
              <a:off x="247055" y="4914306"/>
              <a:ext cx="123991" cy="124421"/>
            </a:xfrm>
            <a:prstGeom prst="ellipse">
              <a:avLst/>
            </a:prstGeom>
            <a:noFill/>
            <a:ln w="15875" cap="flat">
              <a:solidFill>
                <a:schemeClr val="tx1">
                  <a:alpha val="30000"/>
                </a:schemeClr>
              </a:solidFill>
              <a:prstDash val="solid"/>
              <a:miter lim="800000"/>
              <a:headEnd type="none" w="med" len="med"/>
              <a:tailEnd type="none" w="med" len="med"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lIns="0" tIns="0" rIns="0" bIns="0"/>
            <a:lstStyle/>
            <a:p>
              <a:endParaRPr lang="en-US" u="none" dirty="0">
                <a:latin typeface="Calibri"/>
              </a:endParaRPr>
            </a:p>
          </p:txBody>
        </p:sp>
        <p:sp>
          <p:nvSpPr>
            <p:cNvPr id="25" name="AutoShape 24">
              <a:hlinkClick r:id="" action="ppaction://hlinkshowjump?jump=previousslide"/>
            </p:cNvPr>
            <p:cNvSpPr>
              <a:spLocks/>
            </p:cNvSpPr>
            <p:nvPr/>
          </p:nvSpPr>
          <p:spPr bwMode="auto">
            <a:xfrm rot="16200000">
              <a:off x="269001" y="4952464"/>
              <a:ext cx="63406" cy="40535"/>
            </a:xfrm>
            <a:prstGeom prst="triangle">
              <a:avLst>
                <a:gd name="adj" fmla="val 50000"/>
              </a:avLst>
            </a:prstGeom>
            <a:solidFill>
              <a:schemeClr val="tx1">
                <a:alpha val="30000"/>
              </a:schemeClr>
            </a:solidFill>
            <a:ln>
              <a:noFill/>
            </a:ln>
          </p:spPr>
          <p:txBody>
            <a:bodyPr lIns="0" tIns="0" rIns="0" bIns="0"/>
            <a:lstStyle/>
            <a:p>
              <a:endParaRPr lang="en-US" u="none" dirty="0">
                <a:latin typeface="Calibri"/>
              </a:endParaRPr>
            </a:p>
          </p:txBody>
        </p:sp>
      </p:grpSp>
      <p:sp>
        <p:nvSpPr>
          <p:cNvPr id="3" name="Slide Number Placeholder 2"/>
          <p:cNvSpPr>
            <a:spLocks noGrp="1"/>
          </p:cNvSpPr>
          <p:nvPr>
            <p:ph type="sldNum" sz="quarter" idx="11"/>
          </p:nvPr>
        </p:nvSpPr>
        <p:spPr>
          <a:xfrm>
            <a:off x="325817" y="4860096"/>
            <a:ext cx="401206" cy="193041"/>
          </a:xfrm>
          <a:prstGeom prst="rect">
            <a:avLst/>
          </a:prstGeom>
        </p:spPr>
        <p:txBody>
          <a:bodyPr/>
          <a:lstStyle>
            <a:lvl1pPr>
              <a:defRPr sz="900" b="1" i="0">
                <a:solidFill>
                  <a:schemeClr val="tx1">
                    <a:alpha val="30000"/>
                  </a:schemeClr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fld id="{C3929991-3F91-D343-BFF2-32848ABE790B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2"/>
          </p:nvPr>
        </p:nvSpPr>
        <p:spPr>
          <a:xfrm>
            <a:off x="2703380" y="4881348"/>
            <a:ext cx="3740828" cy="194274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8" name="Picture Placeholder 7"/>
          <p:cNvSpPr>
            <a:spLocks noGrp="1"/>
          </p:cNvSpPr>
          <p:nvPr>
            <p:ph type="pic" sz="quarter" idx="13"/>
          </p:nvPr>
        </p:nvSpPr>
        <p:spPr>
          <a:xfrm>
            <a:off x="8229600" y="4903521"/>
            <a:ext cx="662136" cy="149192"/>
          </a:xfrm>
          <a:prstGeom prst="rect">
            <a:avLst/>
          </a:prstGeom>
        </p:spPr>
        <p:txBody>
          <a:bodyPr/>
          <a:lstStyle>
            <a:lvl1pPr>
              <a:defRPr sz="900" b="0" i="0">
                <a:latin typeface="Lato Light" charset="0"/>
                <a:ea typeface="Lato Light" charset="0"/>
                <a:cs typeface="Lato Light" charset="0"/>
              </a:defRPr>
            </a:lvl1pPr>
          </a:lstStyle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36802671"/>
      </p:ext>
    </p:extLst>
  </p:cSld>
  <p:clrMapOvr>
    <a:masterClrMapping/>
  </p:clrMapOvr>
  <p:transition/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Wide small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Rectangle 17"/>
          <p:cNvSpPr>
            <a:spLocks/>
          </p:cNvSpPr>
          <p:nvPr userDrawn="1"/>
        </p:nvSpPr>
        <p:spPr bwMode="auto">
          <a:xfrm rot="10800000" flipH="1">
            <a:off x="1" y="4844526"/>
            <a:ext cx="9147586" cy="297628"/>
          </a:xfrm>
          <a:prstGeom prst="rect">
            <a:avLst/>
          </a:prstGeom>
          <a:solidFill>
            <a:schemeClr val="bg1">
              <a:lumMod val="95000"/>
              <a:alpha val="90000"/>
            </a:schemeClr>
          </a:solidFill>
          <a:ln>
            <a:noFill/>
          </a:ln>
        </p:spPr>
        <p:txBody>
          <a:bodyPr lIns="0" tIns="0" rIns="0" bIns="0"/>
          <a:lstStyle/>
          <a:p>
            <a:endParaRPr lang="en-US" u="sng" dirty="0">
              <a:latin typeface="Calibri"/>
            </a:endParaRPr>
          </a:p>
        </p:txBody>
      </p:sp>
      <p:grpSp>
        <p:nvGrpSpPr>
          <p:cNvPr id="20" name="Group 19"/>
          <p:cNvGrpSpPr/>
          <p:nvPr userDrawn="1"/>
        </p:nvGrpSpPr>
        <p:grpSpPr>
          <a:xfrm>
            <a:off x="711968" y="4939155"/>
            <a:ext cx="88586" cy="88468"/>
            <a:chOff x="566572" y="4914901"/>
            <a:chExt cx="123991" cy="123825"/>
          </a:xfrm>
        </p:grpSpPr>
        <p:sp>
          <p:nvSpPr>
            <p:cNvPr id="21" name="Oval 20">
              <a:hlinkClick r:id="" action="ppaction://hlinkshowjump?jump=nextslide"/>
            </p:cNvPr>
            <p:cNvSpPr>
              <a:spLocks/>
            </p:cNvSpPr>
            <p:nvPr/>
          </p:nvSpPr>
          <p:spPr bwMode="auto">
            <a:xfrm>
              <a:off x="566572" y="4914901"/>
              <a:ext cx="123991" cy="123825"/>
            </a:xfrm>
            <a:prstGeom prst="ellipse">
              <a:avLst/>
            </a:prstGeom>
            <a:noFill/>
            <a:ln w="15875" cap="flat">
              <a:solidFill>
                <a:schemeClr val="tx1">
                  <a:alpha val="30000"/>
                </a:schemeClr>
              </a:solidFill>
              <a:prstDash val="solid"/>
              <a:miter lim="800000"/>
              <a:headEnd type="none" w="med" len="med"/>
              <a:tailEnd type="none" w="med" len="med"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lIns="0" tIns="0" rIns="0" bIns="0"/>
            <a:lstStyle/>
            <a:p>
              <a:endParaRPr lang="en-US" u="none" dirty="0">
                <a:latin typeface="Calibri"/>
              </a:endParaRPr>
            </a:p>
          </p:txBody>
        </p:sp>
        <p:sp>
          <p:nvSpPr>
            <p:cNvPr id="22" name="AutoShape 21">
              <a:hlinkClick r:id="" action="ppaction://hlinkshowjump?jump=nextslide"/>
            </p:cNvPr>
            <p:cNvSpPr>
              <a:spLocks/>
            </p:cNvSpPr>
            <p:nvPr/>
          </p:nvSpPr>
          <p:spPr bwMode="auto">
            <a:xfrm rot="5400000">
              <a:off x="600342" y="4955355"/>
              <a:ext cx="63104" cy="40536"/>
            </a:xfrm>
            <a:prstGeom prst="triangle">
              <a:avLst>
                <a:gd name="adj" fmla="val 50000"/>
              </a:avLst>
            </a:prstGeom>
            <a:solidFill>
              <a:schemeClr val="tx1">
                <a:alpha val="30000"/>
              </a:schemeClr>
            </a:solidFill>
            <a:ln>
              <a:noFill/>
            </a:ln>
          </p:spPr>
          <p:txBody>
            <a:bodyPr lIns="0" tIns="0" rIns="0" bIns="0"/>
            <a:lstStyle/>
            <a:p>
              <a:endParaRPr lang="en-US" u="none" dirty="0">
                <a:latin typeface="Calibri"/>
              </a:endParaRPr>
            </a:p>
          </p:txBody>
        </p:sp>
      </p:grpSp>
      <p:grpSp>
        <p:nvGrpSpPr>
          <p:cNvPr id="23" name="Group 22"/>
          <p:cNvGrpSpPr/>
          <p:nvPr userDrawn="1"/>
        </p:nvGrpSpPr>
        <p:grpSpPr>
          <a:xfrm>
            <a:off x="251520" y="4938304"/>
            <a:ext cx="89266" cy="89576"/>
            <a:chOff x="247055" y="4914306"/>
            <a:chExt cx="123991" cy="124421"/>
          </a:xfrm>
        </p:grpSpPr>
        <p:sp>
          <p:nvSpPr>
            <p:cNvPr id="24" name="Oval 23">
              <a:hlinkClick r:id="" action="ppaction://hlinkshowjump?jump=previousslide"/>
            </p:cNvPr>
            <p:cNvSpPr>
              <a:spLocks/>
            </p:cNvSpPr>
            <p:nvPr/>
          </p:nvSpPr>
          <p:spPr bwMode="auto">
            <a:xfrm rot="10800000">
              <a:off x="247055" y="4914306"/>
              <a:ext cx="123991" cy="124421"/>
            </a:xfrm>
            <a:prstGeom prst="ellipse">
              <a:avLst/>
            </a:prstGeom>
            <a:noFill/>
            <a:ln w="15875" cap="flat">
              <a:solidFill>
                <a:schemeClr val="tx1">
                  <a:alpha val="30000"/>
                </a:schemeClr>
              </a:solidFill>
              <a:prstDash val="solid"/>
              <a:miter lim="800000"/>
              <a:headEnd type="none" w="med" len="med"/>
              <a:tailEnd type="none" w="med" len="med"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lIns="0" tIns="0" rIns="0" bIns="0"/>
            <a:lstStyle/>
            <a:p>
              <a:endParaRPr lang="en-US" u="none" dirty="0">
                <a:latin typeface="Calibri"/>
              </a:endParaRPr>
            </a:p>
          </p:txBody>
        </p:sp>
        <p:sp>
          <p:nvSpPr>
            <p:cNvPr id="25" name="AutoShape 24">
              <a:hlinkClick r:id="" action="ppaction://hlinkshowjump?jump=previousslide"/>
            </p:cNvPr>
            <p:cNvSpPr>
              <a:spLocks/>
            </p:cNvSpPr>
            <p:nvPr/>
          </p:nvSpPr>
          <p:spPr bwMode="auto">
            <a:xfrm rot="16200000">
              <a:off x="269001" y="4952464"/>
              <a:ext cx="63406" cy="40535"/>
            </a:xfrm>
            <a:prstGeom prst="triangle">
              <a:avLst>
                <a:gd name="adj" fmla="val 50000"/>
              </a:avLst>
            </a:prstGeom>
            <a:solidFill>
              <a:schemeClr val="tx1">
                <a:alpha val="30000"/>
              </a:schemeClr>
            </a:solidFill>
            <a:ln>
              <a:noFill/>
            </a:ln>
          </p:spPr>
          <p:txBody>
            <a:bodyPr lIns="0" tIns="0" rIns="0" bIns="0"/>
            <a:lstStyle/>
            <a:p>
              <a:endParaRPr lang="en-US" u="none" dirty="0">
                <a:latin typeface="Calibri"/>
              </a:endParaRPr>
            </a:p>
          </p:txBody>
        </p:sp>
      </p:grpSp>
      <p:sp>
        <p:nvSpPr>
          <p:cNvPr id="3" name="Slide Number Placeholder 2"/>
          <p:cNvSpPr>
            <a:spLocks noGrp="1"/>
          </p:cNvSpPr>
          <p:nvPr>
            <p:ph type="sldNum" sz="quarter" idx="11"/>
          </p:nvPr>
        </p:nvSpPr>
        <p:spPr>
          <a:xfrm>
            <a:off x="318322" y="4860096"/>
            <a:ext cx="416196" cy="193041"/>
          </a:xfrm>
          <a:prstGeom prst="rect">
            <a:avLst/>
          </a:prstGeom>
        </p:spPr>
        <p:txBody>
          <a:bodyPr/>
          <a:lstStyle>
            <a:lvl1pPr>
              <a:defRPr sz="900" b="1" i="0">
                <a:solidFill>
                  <a:schemeClr val="tx1">
                    <a:alpha val="30000"/>
                  </a:schemeClr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fld id="{C3929991-3F91-D343-BFF2-32848ABE790B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2"/>
          </p:nvPr>
        </p:nvSpPr>
        <p:spPr>
          <a:xfrm>
            <a:off x="2703380" y="4881348"/>
            <a:ext cx="3740828" cy="194274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8" name="Picture Placeholder 7"/>
          <p:cNvSpPr>
            <a:spLocks noGrp="1"/>
          </p:cNvSpPr>
          <p:nvPr>
            <p:ph type="pic" sz="quarter" idx="13"/>
          </p:nvPr>
        </p:nvSpPr>
        <p:spPr>
          <a:xfrm>
            <a:off x="8229600" y="4903521"/>
            <a:ext cx="662136" cy="149192"/>
          </a:xfrm>
          <a:prstGeom prst="rect">
            <a:avLst/>
          </a:prstGeom>
        </p:spPr>
        <p:txBody>
          <a:bodyPr/>
          <a:lstStyle>
            <a:lvl1pPr>
              <a:defRPr sz="900" b="0" i="0">
                <a:latin typeface="Lato Light" charset="0"/>
                <a:ea typeface="Lato Light" charset="0"/>
                <a:cs typeface="Lato Light" charset="0"/>
              </a:defRPr>
            </a:lvl1pPr>
          </a:lstStyle>
          <a:p>
            <a:endParaRPr lang="en-US" dirty="0"/>
          </a:p>
        </p:txBody>
      </p:sp>
      <p:sp>
        <p:nvSpPr>
          <p:cNvPr id="15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1567543" y="2112160"/>
            <a:ext cx="5897880" cy="1415184"/>
          </a:xfrm>
          <a:prstGeom prst="rect">
            <a:avLst/>
          </a:prstGeom>
        </p:spPr>
        <p:txBody>
          <a:bodyPr/>
          <a:lstStyle>
            <a:lvl1pPr>
              <a:defRPr sz="1000" b="0" i="0">
                <a:solidFill>
                  <a:schemeClr val="bg2"/>
                </a:solidFill>
                <a:latin typeface="Lato Light" charset="0"/>
                <a:ea typeface="Lato Light" charset="0"/>
                <a:cs typeface="Lato Light" charset="0"/>
              </a:defRPr>
            </a:lvl1pPr>
          </a:lstStyle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86039021"/>
      </p:ext>
    </p:extLst>
  </p:cSld>
  <p:clrMapOvr>
    <a:masterClrMapping/>
  </p:clrMapOvr>
  <p:transition/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all Image without foo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0" y="0"/>
            <a:ext cx="2895269" cy="5143500"/>
          </a:xfrm>
          <a:prstGeom prst="rect">
            <a:avLst/>
          </a:prstGeom>
        </p:spPr>
        <p:txBody>
          <a:bodyPr/>
          <a:lstStyle>
            <a:lvl1pPr>
              <a:defRPr sz="1000" b="0" i="0">
                <a:solidFill>
                  <a:schemeClr val="bg2"/>
                </a:solidFill>
                <a:latin typeface="Lato Light" charset="0"/>
                <a:ea typeface="Lato Light" charset="0"/>
                <a:cs typeface="Lato Light" charset="0"/>
              </a:defRPr>
            </a:lvl1pPr>
          </a:lstStyle>
          <a:p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2"/>
          </p:nvPr>
        </p:nvSpPr>
        <p:spPr>
          <a:xfrm>
            <a:off x="2703380" y="4881348"/>
            <a:ext cx="3740828" cy="194274"/>
          </a:xfrm>
        </p:spPr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64892438"/>
      </p:ext>
    </p:extLst>
  </p:cSld>
  <p:clrMapOvr>
    <a:masterClrMapping/>
  </p:clrMapOvr>
  <p:transition/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ustom Mocup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Rectangle 17"/>
          <p:cNvSpPr>
            <a:spLocks/>
          </p:cNvSpPr>
          <p:nvPr userDrawn="1"/>
        </p:nvSpPr>
        <p:spPr bwMode="auto">
          <a:xfrm rot="10800000" flipH="1">
            <a:off x="1" y="4844526"/>
            <a:ext cx="9147586" cy="297628"/>
          </a:xfrm>
          <a:prstGeom prst="rect">
            <a:avLst/>
          </a:prstGeom>
          <a:solidFill>
            <a:schemeClr val="bg1">
              <a:lumMod val="95000"/>
              <a:alpha val="90000"/>
            </a:schemeClr>
          </a:solidFill>
          <a:ln>
            <a:noFill/>
          </a:ln>
        </p:spPr>
        <p:txBody>
          <a:bodyPr lIns="0" tIns="0" rIns="0" bIns="0"/>
          <a:lstStyle/>
          <a:p>
            <a:endParaRPr lang="en-US" u="sng" dirty="0">
              <a:latin typeface="Calibri"/>
            </a:endParaRPr>
          </a:p>
        </p:txBody>
      </p:sp>
      <p:grpSp>
        <p:nvGrpSpPr>
          <p:cNvPr id="20" name="Group 19"/>
          <p:cNvGrpSpPr/>
          <p:nvPr userDrawn="1"/>
        </p:nvGrpSpPr>
        <p:grpSpPr>
          <a:xfrm>
            <a:off x="711968" y="4939155"/>
            <a:ext cx="88586" cy="88468"/>
            <a:chOff x="566572" y="4914901"/>
            <a:chExt cx="123991" cy="123825"/>
          </a:xfrm>
        </p:grpSpPr>
        <p:sp>
          <p:nvSpPr>
            <p:cNvPr id="21" name="Oval 20">
              <a:hlinkClick r:id="" action="ppaction://hlinkshowjump?jump=nextslide"/>
            </p:cNvPr>
            <p:cNvSpPr>
              <a:spLocks/>
            </p:cNvSpPr>
            <p:nvPr/>
          </p:nvSpPr>
          <p:spPr bwMode="auto">
            <a:xfrm>
              <a:off x="566572" y="4914901"/>
              <a:ext cx="123991" cy="123825"/>
            </a:xfrm>
            <a:prstGeom prst="ellipse">
              <a:avLst/>
            </a:prstGeom>
            <a:noFill/>
            <a:ln w="15875" cap="flat">
              <a:solidFill>
                <a:schemeClr val="tx1">
                  <a:alpha val="30000"/>
                </a:schemeClr>
              </a:solidFill>
              <a:prstDash val="solid"/>
              <a:miter lim="800000"/>
              <a:headEnd type="none" w="med" len="med"/>
              <a:tailEnd type="none" w="med" len="med"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lIns="0" tIns="0" rIns="0" bIns="0"/>
            <a:lstStyle/>
            <a:p>
              <a:endParaRPr lang="en-US" u="none" dirty="0">
                <a:latin typeface="Calibri"/>
              </a:endParaRPr>
            </a:p>
          </p:txBody>
        </p:sp>
        <p:sp>
          <p:nvSpPr>
            <p:cNvPr id="22" name="AutoShape 21">
              <a:hlinkClick r:id="" action="ppaction://hlinkshowjump?jump=nextslide"/>
            </p:cNvPr>
            <p:cNvSpPr>
              <a:spLocks/>
            </p:cNvSpPr>
            <p:nvPr/>
          </p:nvSpPr>
          <p:spPr bwMode="auto">
            <a:xfrm rot="5400000">
              <a:off x="600342" y="4955355"/>
              <a:ext cx="63104" cy="40536"/>
            </a:xfrm>
            <a:prstGeom prst="triangle">
              <a:avLst>
                <a:gd name="adj" fmla="val 50000"/>
              </a:avLst>
            </a:prstGeom>
            <a:solidFill>
              <a:schemeClr val="tx1">
                <a:alpha val="30000"/>
              </a:schemeClr>
            </a:solidFill>
            <a:ln>
              <a:noFill/>
            </a:ln>
          </p:spPr>
          <p:txBody>
            <a:bodyPr lIns="0" tIns="0" rIns="0" bIns="0"/>
            <a:lstStyle/>
            <a:p>
              <a:endParaRPr lang="en-US" u="none" dirty="0">
                <a:latin typeface="Calibri"/>
              </a:endParaRPr>
            </a:p>
          </p:txBody>
        </p:sp>
      </p:grpSp>
      <p:grpSp>
        <p:nvGrpSpPr>
          <p:cNvPr id="23" name="Group 22"/>
          <p:cNvGrpSpPr/>
          <p:nvPr userDrawn="1"/>
        </p:nvGrpSpPr>
        <p:grpSpPr>
          <a:xfrm>
            <a:off x="251520" y="4938304"/>
            <a:ext cx="89266" cy="89576"/>
            <a:chOff x="247055" y="4914306"/>
            <a:chExt cx="123991" cy="124421"/>
          </a:xfrm>
        </p:grpSpPr>
        <p:sp>
          <p:nvSpPr>
            <p:cNvPr id="24" name="Oval 23">
              <a:hlinkClick r:id="" action="ppaction://hlinkshowjump?jump=previousslide"/>
            </p:cNvPr>
            <p:cNvSpPr>
              <a:spLocks/>
            </p:cNvSpPr>
            <p:nvPr/>
          </p:nvSpPr>
          <p:spPr bwMode="auto">
            <a:xfrm rot="10800000">
              <a:off x="247055" y="4914306"/>
              <a:ext cx="123991" cy="124421"/>
            </a:xfrm>
            <a:prstGeom prst="ellipse">
              <a:avLst/>
            </a:prstGeom>
            <a:noFill/>
            <a:ln w="15875" cap="flat">
              <a:solidFill>
                <a:schemeClr val="tx1">
                  <a:alpha val="30000"/>
                </a:schemeClr>
              </a:solidFill>
              <a:prstDash val="solid"/>
              <a:miter lim="800000"/>
              <a:headEnd type="none" w="med" len="med"/>
              <a:tailEnd type="none" w="med" len="med"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lIns="0" tIns="0" rIns="0" bIns="0"/>
            <a:lstStyle/>
            <a:p>
              <a:endParaRPr lang="en-US" u="none" dirty="0">
                <a:latin typeface="Calibri"/>
              </a:endParaRPr>
            </a:p>
          </p:txBody>
        </p:sp>
        <p:sp>
          <p:nvSpPr>
            <p:cNvPr id="25" name="AutoShape 24">
              <a:hlinkClick r:id="" action="ppaction://hlinkshowjump?jump=previousslide"/>
            </p:cNvPr>
            <p:cNvSpPr>
              <a:spLocks/>
            </p:cNvSpPr>
            <p:nvPr/>
          </p:nvSpPr>
          <p:spPr bwMode="auto">
            <a:xfrm rot="16200000">
              <a:off x="269001" y="4952464"/>
              <a:ext cx="63406" cy="40535"/>
            </a:xfrm>
            <a:prstGeom prst="triangle">
              <a:avLst>
                <a:gd name="adj" fmla="val 50000"/>
              </a:avLst>
            </a:prstGeom>
            <a:solidFill>
              <a:schemeClr val="tx1">
                <a:alpha val="30000"/>
              </a:schemeClr>
            </a:solidFill>
            <a:ln>
              <a:noFill/>
            </a:ln>
          </p:spPr>
          <p:txBody>
            <a:bodyPr lIns="0" tIns="0" rIns="0" bIns="0"/>
            <a:lstStyle/>
            <a:p>
              <a:endParaRPr lang="en-US" u="none" dirty="0">
                <a:latin typeface="Calibri"/>
              </a:endParaRPr>
            </a:p>
          </p:txBody>
        </p:sp>
      </p:grpSp>
      <p:sp>
        <p:nvSpPr>
          <p:cNvPr id="3" name="Slide Number Placeholder 2"/>
          <p:cNvSpPr>
            <a:spLocks noGrp="1"/>
          </p:cNvSpPr>
          <p:nvPr>
            <p:ph type="sldNum" sz="quarter" idx="11"/>
          </p:nvPr>
        </p:nvSpPr>
        <p:spPr>
          <a:xfrm>
            <a:off x="318322" y="4860096"/>
            <a:ext cx="416196" cy="193041"/>
          </a:xfrm>
          <a:prstGeom prst="rect">
            <a:avLst/>
          </a:prstGeom>
        </p:spPr>
        <p:txBody>
          <a:bodyPr/>
          <a:lstStyle>
            <a:lvl1pPr>
              <a:defRPr sz="900" b="1" i="0">
                <a:solidFill>
                  <a:schemeClr val="tx1">
                    <a:alpha val="30000"/>
                  </a:schemeClr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fld id="{C3929991-3F91-D343-BFF2-32848ABE790B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2"/>
          </p:nvPr>
        </p:nvSpPr>
        <p:spPr>
          <a:xfrm>
            <a:off x="2703380" y="4881348"/>
            <a:ext cx="3740828" cy="194274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8" name="Picture Placeholder 7"/>
          <p:cNvSpPr>
            <a:spLocks noGrp="1"/>
          </p:cNvSpPr>
          <p:nvPr>
            <p:ph type="pic" sz="quarter" idx="13"/>
          </p:nvPr>
        </p:nvSpPr>
        <p:spPr>
          <a:xfrm>
            <a:off x="8229600" y="4903521"/>
            <a:ext cx="662136" cy="149192"/>
          </a:xfrm>
          <a:prstGeom prst="rect">
            <a:avLst/>
          </a:prstGeom>
        </p:spPr>
        <p:txBody>
          <a:bodyPr/>
          <a:lstStyle>
            <a:lvl1pPr>
              <a:defRPr sz="900" b="0" i="0">
                <a:latin typeface="Lato Light" charset="0"/>
                <a:ea typeface="Lato Light" charset="0"/>
                <a:cs typeface="Lato Light" charset="0"/>
              </a:defRPr>
            </a:lvl1pPr>
          </a:lstStyle>
          <a:p>
            <a:endParaRPr lang="en-US" dirty="0"/>
          </a:p>
        </p:txBody>
      </p:sp>
      <p:sp>
        <p:nvSpPr>
          <p:cNvPr id="15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1760158" y="627534"/>
            <a:ext cx="5620154" cy="2858787"/>
          </a:xfrm>
          <a:prstGeom prst="rect">
            <a:avLst/>
          </a:prstGeom>
        </p:spPr>
        <p:txBody>
          <a:bodyPr/>
          <a:lstStyle>
            <a:lvl1pPr>
              <a:defRPr sz="1000" b="0" i="0">
                <a:solidFill>
                  <a:schemeClr val="bg2"/>
                </a:solidFill>
                <a:latin typeface="Lato Light" charset="0"/>
                <a:ea typeface="Lato Light" charset="0"/>
                <a:cs typeface="Lato Light" charset="0"/>
              </a:defRPr>
            </a:lvl1pPr>
          </a:lstStyle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506518"/>
      </p:ext>
    </p:extLst>
  </p:cSld>
  <p:clrMapOvr>
    <a:masterClrMapping/>
  </p:clrMapOvr>
  <p:transition/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 Small 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Rectangle 17"/>
          <p:cNvSpPr>
            <a:spLocks/>
          </p:cNvSpPr>
          <p:nvPr userDrawn="1"/>
        </p:nvSpPr>
        <p:spPr bwMode="auto">
          <a:xfrm rot="10800000" flipH="1">
            <a:off x="1" y="4844526"/>
            <a:ext cx="9147586" cy="297628"/>
          </a:xfrm>
          <a:prstGeom prst="rect">
            <a:avLst/>
          </a:prstGeom>
          <a:solidFill>
            <a:schemeClr val="bg1">
              <a:lumMod val="95000"/>
              <a:alpha val="90000"/>
            </a:schemeClr>
          </a:solidFill>
          <a:ln>
            <a:noFill/>
          </a:ln>
        </p:spPr>
        <p:txBody>
          <a:bodyPr lIns="0" tIns="0" rIns="0" bIns="0"/>
          <a:lstStyle/>
          <a:p>
            <a:endParaRPr lang="en-US" u="sng" dirty="0">
              <a:latin typeface="Calibri"/>
            </a:endParaRPr>
          </a:p>
        </p:txBody>
      </p:sp>
      <p:grpSp>
        <p:nvGrpSpPr>
          <p:cNvPr id="20" name="Group 19"/>
          <p:cNvGrpSpPr/>
          <p:nvPr userDrawn="1"/>
        </p:nvGrpSpPr>
        <p:grpSpPr>
          <a:xfrm>
            <a:off x="711968" y="4939155"/>
            <a:ext cx="88586" cy="88468"/>
            <a:chOff x="566572" y="4914901"/>
            <a:chExt cx="123991" cy="123825"/>
          </a:xfrm>
        </p:grpSpPr>
        <p:sp>
          <p:nvSpPr>
            <p:cNvPr id="21" name="Oval 20">
              <a:hlinkClick r:id="" action="ppaction://hlinkshowjump?jump=nextslide"/>
            </p:cNvPr>
            <p:cNvSpPr>
              <a:spLocks/>
            </p:cNvSpPr>
            <p:nvPr/>
          </p:nvSpPr>
          <p:spPr bwMode="auto">
            <a:xfrm>
              <a:off x="566572" y="4914901"/>
              <a:ext cx="123991" cy="123825"/>
            </a:xfrm>
            <a:prstGeom prst="ellipse">
              <a:avLst/>
            </a:prstGeom>
            <a:noFill/>
            <a:ln w="15875" cap="flat">
              <a:solidFill>
                <a:schemeClr val="tx1">
                  <a:alpha val="30000"/>
                </a:schemeClr>
              </a:solidFill>
              <a:prstDash val="solid"/>
              <a:miter lim="800000"/>
              <a:headEnd type="none" w="med" len="med"/>
              <a:tailEnd type="none" w="med" len="med"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lIns="0" tIns="0" rIns="0" bIns="0"/>
            <a:lstStyle/>
            <a:p>
              <a:endParaRPr lang="en-US" u="none" dirty="0">
                <a:latin typeface="Calibri"/>
              </a:endParaRPr>
            </a:p>
          </p:txBody>
        </p:sp>
        <p:sp>
          <p:nvSpPr>
            <p:cNvPr id="22" name="AutoShape 21">
              <a:hlinkClick r:id="" action="ppaction://hlinkshowjump?jump=nextslide"/>
            </p:cNvPr>
            <p:cNvSpPr>
              <a:spLocks/>
            </p:cNvSpPr>
            <p:nvPr/>
          </p:nvSpPr>
          <p:spPr bwMode="auto">
            <a:xfrm rot="5400000">
              <a:off x="600342" y="4955355"/>
              <a:ext cx="63104" cy="40536"/>
            </a:xfrm>
            <a:prstGeom prst="triangle">
              <a:avLst>
                <a:gd name="adj" fmla="val 50000"/>
              </a:avLst>
            </a:prstGeom>
            <a:solidFill>
              <a:schemeClr val="tx1">
                <a:alpha val="30000"/>
              </a:schemeClr>
            </a:solidFill>
            <a:ln>
              <a:noFill/>
            </a:ln>
          </p:spPr>
          <p:txBody>
            <a:bodyPr lIns="0" tIns="0" rIns="0" bIns="0"/>
            <a:lstStyle/>
            <a:p>
              <a:endParaRPr lang="en-US" u="none" dirty="0">
                <a:latin typeface="Calibri"/>
              </a:endParaRPr>
            </a:p>
          </p:txBody>
        </p:sp>
      </p:grpSp>
      <p:grpSp>
        <p:nvGrpSpPr>
          <p:cNvPr id="23" name="Group 22"/>
          <p:cNvGrpSpPr/>
          <p:nvPr userDrawn="1"/>
        </p:nvGrpSpPr>
        <p:grpSpPr>
          <a:xfrm>
            <a:off x="251520" y="4938304"/>
            <a:ext cx="89266" cy="89576"/>
            <a:chOff x="247055" y="4914306"/>
            <a:chExt cx="123991" cy="124421"/>
          </a:xfrm>
        </p:grpSpPr>
        <p:sp>
          <p:nvSpPr>
            <p:cNvPr id="24" name="Oval 23">
              <a:hlinkClick r:id="" action="ppaction://hlinkshowjump?jump=previousslide"/>
            </p:cNvPr>
            <p:cNvSpPr>
              <a:spLocks/>
            </p:cNvSpPr>
            <p:nvPr/>
          </p:nvSpPr>
          <p:spPr bwMode="auto">
            <a:xfrm rot="10800000">
              <a:off x="247055" y="4914306"/>
              <a:ext cx="123991" cy="124421"/>
            </a:xfrm>
            <a:prstGeom prst="ellipse">
              <a:avLst/>
            </a:prstGeom>
            <a:noFill/>
            <a:ln w="15875" cap="flat">
              <a:solidFill>
                <a:schemeClr val="tx1">
                  <a:alpha val="30000"/>
                </a:schemeClr>
              </a:solidFill>
              <a:prstDash val="solid"/>
              <a:miter lim="800000"/>
              <a:headEnd type="none" w="med" len="med"/>
              <a:tailEnd type="none" w="med" len="med"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lIns="0" tIns="0" rIns="0" bIns="0"/>
            <a:lstStyle/>
            <a:p>
              <a:endParaRPr lang="en-US" u="none" dirty="0">
                <a:latin typeface="Calibri"/>
              </a:endParaRPr>
            </a:p>
          </p:txBody>
        </p:sp>
        <p:sp>
          <p:nvSpPr>
            <p:cNvPr id="25" name="AutoShape 24">
              <a:hlinkClick r:id="" action="ppaction://hlinkshowjump?jump=previousslide"/>
            </p:cNvPr>
            <p:cNvSpPr>
              <a:spLocks/>
            </p:cNvSpPr>
            <p:nvPr/>
          </p:nvSpPr>
          <p:spPr bwMode="auto">
            <a:xfrm rot="16200000">
              <a:off x="269001" y="4952464"/>
              <a:ext cx="63406" cy="40535"/>
            </a:xfrm>
            <a:prstGeom prst="triangle">
              <a:avLst>
                <a:gd name="adj" fmla="val 50000"/>
              </a:avLst>
            </a:prstGeom>
            <a:solidFill>
              <a:schemeClr val="tx1">
                <a:alpha val="30000"/>
              </a:schemeClr>
            </a:solidFill>
            <a:ln>
              <a:noFill/>
            </a:ln>
          </p:spPr>
          <p:txBody>
            <a:bodyPr lIns="0" tIns="0" rIns="0" bIns="0"/>
            <a:lstStyle/>
            <a:p>
              <a:endParaRPr lang="en-US" u="none" dirty="0">
                <a:latin typeface="Calibri"/>
              </a:endParaRPr>
            </a:p>
          </p:txBody>
        </p:sp>
      </p:grpSp>
      <p:sp>
        <p:nvSpPr>
          <p:cNvPr id="3" name="Slide Number Placeholder 2"/>
          <p:cNvSpPr>
            <a:spLocks noGrp="1"/>
          </p:cNvSpPr>
          <p:nvPr>
            <p:ph type="sldNum" sz="quarter" idx="11"/>
          </p:nvPr>
        </p:nvSpPr>
        <p:spPr>
          <a:xfrm>
            <a:off x="333312" y="4860096"/>
            <a:ext cx="386216" cy="193041"/>
          </a:xfrm>
          <a:prstGeom prst="rect">
            <a:avLst/>
          </a:prstGeom>
        </p:spPr>
        <p:txBody>
          <a:bodyPr/>
          <a:lstStyle>
            <a:lvl1pPr>
              <a:defRPr sz="900" b="1" i="0">
                <a:solidFill>
                  <a:schemeClr val="tx1">
                    <a:alpha val="30000"/>
                  </a:schemeClr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fld id="{C3929991-3F91-D343-BFF2-32848ABE790B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2"/>
          </p:nvPr>
        </p:nvSpPr>
        <p:spPr>
          <a:xfrm>
            <a:off x="2703380" y="4881348"/>
            <a:ext cx="3740828" cy="194274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8" name="Picture Placeholder 7"/>
          <p:cNvSpPr>
            <a:spLocks noGrp="1"/>
          </p:cNvSpPr>
          <p:nvPr>
            <p:ph type="pic" sz="quarter" idx="13"/>
          </p:nvPr>
        </p:nvSpPr>
        <p:spPr>
          <a:xfrm>
            <a:off x="8229600" y="4903521"/>
            <a:ext cx="662136" cy="149192"/>
          </a:xfrm>
          <a:prstGeom prst="rect">
            <a:avLst/>
          </a:prstGeom>
        </p:spPr>
        <p:txBody>
          <a:bodyPr/>
          <a:lstStyle>
            <a:lvl1pPr>
              <a:defRPr sz="900" b="0" i="0">
                <a:latin typeface="Lato Light" charset="0"/>
                <a:ea typeface="Lato Light" charset="0"/>
                <a:cs typeface="Lato Light" charset="0"/>
              </a:defRPr>
            </a:lvl1pPr>
          </a:lstStyle>
          <a:p>
            <a:endParaRPr lang="en-US" dirty="0"/>
          </a:p>
        </p:txBody>
      </p:sp>
      <p:sp>
        <p:nvSpPr>
          <p:cNvPr id="15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3810000" y="1824039"/>
            <a:ext cx="1199886" cy="677466"/>
          </a:xfrm>
          <a:prstGeom prst="rect">
            <a:avLst/>
          </a:prstGeom>
        </p:spPr>
        <p:txBody>
          <a:bodyPr/>
          <a:lstStyle>
            <a:lvl1pPr>
              <a:defRPr sz="1000" b="0" i="0">
                <a:solidFill>
                  <a:schemeClr val="bg2"/>
                </a:solidFill>
                <a:latin typeface="Lato Light" charset="0"/>
                <a:ea typeface="Lato Light" charset="0"/>
                <a:cs typeface="Lato Light" charset="0"/>
              </a:defRPr>
            </a:lvl1pPr>
          </a:lstStyle>
          <a:p>
            <a:endParaRPr lang="en-US" dirty="0"/>
          </a:p>
        </p:txBody>
      </p:sp>
      <p:sp>
        <p:nvSpPr>
          <p:cNvPr id="18" name="Picture Placeholder 3"/>
          <p:cNvSpPr>
            <a:spLocks noGrp="1"/>
          </p:cNvSpPr>
          <p:nvPr>
            <p:ph type="pic" sz="quarter" idx="14"/>
          </p:nvPr>
        </p:nvSpPr>
        <p:spPr>
          <a:xfrm>
            <a:off x="5382567" y="1824039"/>
            <a:ext cx="1199886" cy="677466"/>
          </a:xfrm>
          <a:prstGeom prst="rect">
            <a:avLst/>
          </a:prstGeom>
        </p:spPr>
        <p:txBody>
          <a:bodyPr/>
          <a:lstStyle>
            <a:lvl1pPr>
              <a:defRPr sz="1000" b="0" i="0">
                <a:solidFill>
                  <a:schemeClr val="bg2"/>
                </a:solidFill>
                <a:latin typeface="Lato Light" charset="0"/>
                <a:ea typeface="Lato Light" charset="0"/>
                <a:cs typeface="Lato Light" charset="0"/>
              </a:defRPr>
            </a:lvl1pPr>
          </a:lstStyle>
          <a:p>
            <a:endParaRPr lang="en-US" dirty="0"/>
          </a:p>
        </p:txBody>
      </p:sp>
      <p:sp>
        <p:nvSpPr>
          <p:cNvPr id="26" name="Picture Placeholder 3"/>
          <p:cNvSpPr>
            <a:spLocks noGrp="1"/>
          </p:cNvSpPr>
          <p:nvPr>
            <p:ph type="pic" sz="quarter" idx="15"/>
          </p:nvPr>
        </p:nvSpPr>
        <p:spPr>
          <a:xfrm>
            <a:off x="6960158" y="1824039"/>
            <a:ext cx="1199886" cy="677466"/>
          </a:xfrm>
          <a:prstGeom prst="rect">
            <a:avLst/>
          </a:prstGeom>
        </p:spPr>
        <p:txBody>
          <a:bodyPr/>
          <a:lstStyle>
            <a:lvl1pPr>
              <a:defRPr sz="1000" b="0" i="0">
                <a:solidFill>
                  <a:schemeClr val="bg2"/>
                </a:solidFill>
                <a:latin typeface="Lato Light" charset="0"/>
                <a:ea typeface="Lato Light" charset="0"/>
                <a:cs typeface="Lato Light" charset="0"/>
              </a:defRPr>
            </a:lvl1pPr>
          </a:lstStyle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22343444"/>
      </p:ext>
    </p:extLst>
  </p:cSld>
  <p:clrMapOvr>
    <a:masterClrMapping/>
  </p:clrMapOvr>
  <p:transition/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Mocup 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Rectangle 17"/>
          <p:cNvSpPr>
            <a:spLocks/>
          </p:cNvSpPr>
          <p:nvPr userDrawn="1"/>
        </p:nvSpPr>
        <p:spPr bwMode="auto">
          <a:xfrm rot="10800000" flipH="1">
            <a:off x="1" y="4844526"/>
            <a:ext cx="9147586" cy="297628"/>
          </a:xfrm>
          <a:prstGeom prst="rect">
            <a:avLst/>
          </a:prstGeom>
          <a:solidFill>
            <a:schemeClr val="bg1">
              <a:lumMod val="95000"/>
              <a:alpha val="90000"/>
            </a:schemeClr>
          </a:solidFill>
          <a:ln>
            <a:noFill/>
          </a:ln>
        </p:spPr>
        <p:txBody>
          <a:bodyPr lIns="0" tIns="0" rIns="0" bIns="0"/>
          <a:lstStyle/>
          <a:p>
            <a:endParaRPr lang="en-US" u="sng" dirty="0">
              <a:latin typeface="Calibri"/>
            </a:endParaRPr>
          </a:p>
        </p:txBody>
      </p:sp>
      <p:grpSp>
        <p:nvGrpSpPr>
          <p:cNvPr id="20" name="Group 19"/>
          <p:cNvGrpSpPr/>
          <p:nvPr userDrawn="1"/>
        </p:nvGrpSpPr>
        <p:grpSpPr>
          <a:xfrm>
            <a:off x="711968" y="4939155"/>
            <a:ext cx="88586" cy="88468"/>
            <a:chOff x="566572" y="4914901"/>
            <a:chExt cx="123991" cy="123825"/>
          </a:xfrm>
        </p:grpSpPr>
        <p:sp>
          <p:nvSpPr>
            <p:cNvPr id="21" name="Oval 20">
              <a:hlinkClick r:id="" action="ppaction://hlinkshowjump?jump=nextslide"/>
            </p:cNvPr>
            <p:cNvSpPr>
              <a:spLocks/>
            </p:cNvSpPr>
            <p:nvPr/>
          </p:nvSpPr>
          <p:spPr bwMode="auto">
            <a:xfrm>
              <a:off x="566572" y="4914901"/>
              <a:ext cx="123991" cy="123825"/>
            </a:xfrm>
            <a:prstGeom prst="ellipse">
              <a:avLst/>
            </a:prstGeom>
            <a:noFill/>
            <a:ln w="15875" cap="flat">
              <a:solidFill>
                <a:schemeClr val="tx1">
                  <a:alpha val="30000"/>
                </a:schemeClr>
              </a:solidFill>
              <a:prstDash val="solid"/>
              <a:miter lim="800000"/>
              <a:headEnd type="none" w="med" len="med"/>
              <a:tailEnd type="none" w="med" len="med"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lIns="0" tIns="0" rIns="0" bIns="0"/>
            <a:lstStyle/>
            <a:p>
              <a:endParaRPr lang="en-US" u="none" dirty="0">
                <a:latin typeface="Calibri"/>
              </a:endParaRPr>
            </a:p>
          </p:txBody>
        </p:sp>
        <p:sp>
          <p:nvSpPr>
            <p:cNvPr id="22" name="AutoShape 21">
              <a:hlinkClick r:id="" action="ppaction://hlinkshowjump?jump=nextslide"/>
            </p:cNvPr>
            <p:cNvSpPr>
              <a:spLocks/>
            </p:cNvSpPr>
            <p:nvPr/>
          </p:nvSpPr>
          <p:spPr bwMode="auto">
            <a:xfrm rot="5400000">
              <a:off x="600342" y="4955355"/>
              <a:ext cx="63104" cy="40536"/>
            </a:xfrm>
            <a:prstGeom prst="triangle">
              <a:avLst>
                <a:gd name="adj" fmla="val 50000"/>
              </a:avLst>
            </a:prstGeom>
            <a:solidFill>
              <a:schemeClr val="tx1">
                <a:alpha val="30000"/>
              </a:schemeClr>
            </a:solidFill>
            <a:ln>
              <a:noFill/>
            </a:ln>
          </p:spPr>
          <p:txBody>
            <a:bodyPr lIns="0" tIns="0" rIns="0" bIns="0"/>
            <a:lstStyle/>
            <a:p>
              <a:endParaRPr lang="en-US" u="none" dirty="0">
                <a:latin typeface="Calibri"/>
              </a:endParaRPr>
            </a:p>
          </p:txBody>
        </p:sp>
      </p:grpSp>
      <p:grpSp>
        <p:nvGrpSpPr>
          <p:cNvPr id="23" name="Group 22"/>
          <p:cNvGrpSpPr/>
          <p:nvPr userDrawn="1"/>
        </p:nvGrpSpPr>
        <p:grpSpPr>
          <a:xfrm>
            <a:off x="251520" y="4938304"/>
            <a:ext cx="89266" cy="89576"/>
            <a:chOff x="247055" y="4914306"/>
            <a:chExt cx="123991" cy="124421"/>
          </a:xfrm>
        </p:grpSpPr>
        <p:sp>
          <p:nvSpPr>
            <p:cNvPr id="24" name="Oval 23">
              <a:hlinkClick r:id="" action="ppaction://hlinkshowjump?jump=previousslide"/>
            </p:cNvPr>
            <p:cNvSpPr>
              <a:spLocks/>
            </p:cNvSpPr>
            <p:nvPr/>
          </p:nvSpPr>
          <p:spPr bwMode="auto">
            <a:xfrm rot="10800000">
              <a:off x="247055" y="4914306"/>
              <a:ext cx="123991" cy="124421"/>
            </a:xfrm>
            <a:prstGeom prst="ellipse">
              <a:avLst/>
            </a:prstGeom>
            <a:noFill/>
            <a:ln w="15875" cap="flat">
              <a:solidFill>
                <a:schemeClr val="tx1">
                  <a:alpha val="30000"/>
                </a:schemeClr>
              </a:solidFill>
              <a:prstDash val="solid"/>
              <a:miter lim="800000"/>
              <a:headEnd type="none" w="med" len="med"/>
              <a:tailEnd type="none" w="med" len="med"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lIns="0" tIns="0" rIns="0" bIns="0"/>
            <a:lstStyle/>
            <a:p>
              <a:endParaRPr lang="en-US" u="none" dirty="0">
                <a:latin typeface="Calibri"/>
              </a:endParaRPr>
            </a:p>
          </p:txBody>
        </p:sp>
        <p:sp>
          <p:nvSpPr>
            <p:cNvPr id="25" name="AutoShape 24">
              <a:hlinkClick r:id="" action="ppaction://hlinkshowjump?jump=previousslide"/>
            </p:cNvPr>
            <p:cNvSpPr>
              <a:spLocks/>
            </p:cNvSpPr>
            <p:nvPr/>
          </p:nvSpPr>
          <p:spPr bwMode="auto">
            <a:xfrm rot="16200000">
              <a:off x="269001" y="4952464"/>
              <a:ext cx="63406" cy="40535"/>
            </a:xfrm>
            <a:prstGeom prst="triangle">
              <a:avLst>
                <a:gd name="adj" fmla="val 50000"/>
              </a:avLst>
            </a:prstGeom>
            <a:solidFill>
              <a:schemeClr val="tx1">
                <a:alpha val="30000"/>
              </a:schemeClr>
            </a:solidFill>
            <a:ln>
              <a:noFill/>
            </a:ln>
          </p:spPr>
          <p:txBody>
            <a:bodyPr lIns="0" tIns="0" rIns="0" bIns="0"/>
            <a:lstStyle/>
            <a:p>
              <a:endParaRPr lang="en-US" u="none" dirty="0">
                <a:latin typeface="Calibri"/>
              </a:endParaRPr>
            </a:p>
          </p:txBody>
        </p:sp>
      </p:grpSp>
      <p:sp>
        <p:nvSpPr>
          <p:cNvPr id="3" name="Slide Number Placeholder 2"/>
          <p:cNvSpPr>
            <a:spLocks noGrp="1"/>
          </p:cNvSpPr>
          <p:nvPr>
            <p:ph type="sldNum" sz="quarter" idx="11"/>
          </p:nvPr>
        </p:nvSpPr>
        <p:spPr>
          <a:xfrm>
            <a:off x="325817" y="4860096"/>
            <a:ext cx="401206" cy="193041"/>
          </a:xfrm>
          <a:prstGeom prst="rect">
            <a:avLst/>
          </a:prstGeom>
        </p:spPr>
        <p:txBody>
          <a:bodyPr/>
          <a:lstStyle>
            <a:lvl1pPr>
              <a:defRPr sz="900" b="1" i="0">
                <a:solidFill>
                  <a:schemeClr val="tx1">
                    <a:alpha val="30000"/>
                  </a:schemeClr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fld id="{C3929991-3F91-D343-BFF2-32848ABE790B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2"/>
          </p:nvPr>
        </p:nvSpPr>
        <p:spPr>
          <a:xfrm>
            <a:off x="2703380" y="4881348"/>
            <a:ext cx="3740828" cy="194274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8" name="Picture Placeholder 7"/>
          <p:cNvSpPr>
            <a:spLocks noGrp="1"/>
          </p:cNvSpPr>
          <p:nvPr>
            <p:ph type="pic" sz="quarter" idx="13"/>
          </p:nvPr>
        </p:nvSpPr>
        <p:spPr>
          <a:xfrm>
            <a:off x="8229600" y="4903521"/>
            <a:ext cx="662136" cy="149192"/>
          </a:xfrm>
          <a:prstGeom prst="rect">
            <a:avLst/>
          </a:prstGeom>
        </p:spPr>
        <p:txBody>
          <a:bodyPr/>
          <a:lstStyle>
            <a:lvl1pPr>
              <a:defRPr sz="900" b="0" i="0">
                <a:latin typeface="Lato Light" charset="0"/>
                <a:ea typeface="Lato Light" charset="0"/>
                <a:cs typeface="Lato Light" charset="0"/>
              </a:defRPr>
            </a:lvl1pPr>
          </a:lstStyle>
          <a:p>
            <a:endParaRPr lang="en-US" dirty="0"/>
          </a:p>
        </p:txBody>
      </p:sp>
      <p:sp>
        <p:nvSpPr>
          <p:cNvPr id="15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1230351" y="839449"/>
            <a:ext cx="2575906" cy="3726786"/>
          </a:xfrm>
          <a:prstGeom prst="rect">
            <a:avLst/>
          </a:prstGeom>
        </p:spPr>
        <p:txBody>
          <a:bodyPr/>
          <a:lstStyle>
            <a:lvl1pPr>
              <a:defRPr sz="1000" b="0" i="0">
                <a:solidFill>
                  <a:schemeClr val="bg2"/>
                </a:solidFill>
                <a:latin typeface="Lato Light" charset="0"/>
                <a:ea typeface="Lato Light" charset="0"/>
                <a:cs typeface="Lato Light" charset="0"/>
              </a:defRPr>
            </a:lvl1pPr>
          </a:lstStyle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15664225"/>
      </p:ext>
    </p:extLst>
  </p:cSld>
  <p:clrMapOvr>
    <a:masterClrMapping/>
  </p:clrMapOvr>
  <p:transition/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uple Img Mockup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Rectangle 17"/>
          <p:cNvSpPr>
            <a:spLocks/>
          </p:cNvSpPr>
          <p:nvPr userDrawn="1"/>
        </p:nvSpPr>
        <p:spPr bwMode="auto">
          <a:xfrm rot="10800000" flipH="1">
            <a:off x="1" y="4844526"/>
            <a:ext cx="9147586" cy="297628"/>
          </a:xfrm>
          <a:prstGeom prst="rect">
            <a:avLst/>
          </a:prstGeom>
          <a:solidFill>
            <a:schemeClr val="bg1">
              <a:lumMod val="95000"/>
              <a:alpha val="90000"/>
            </a:schemeClr>
          </a:solidFill>
          <a:ln>
            <a:noFill/>
          </a:ln>
        </p:spPr>
        <p:txBody>
          <a:bodyPr lIns="0" tIns="0" rIns="0" bIns="0"/>
          <a:lstStyle/>
          <a:p>
            <a:endParaRPr lang="en-US" u="sng" dirty="0">
              <a:latin typeface="Calibri"/>
            </a:endParaRPr>
          </a:p>
        </p:txBody>
      </p:sp>
      <p:grpSp>
        <p:nvGrpSpPr>
          <p:cNvPr id="20" name="Group 19"/>
          <p:cNvGrpSpPr/>
          <p:nvPr userDrawn="1"/>
        </p:nvGrpSpPr>
        <p:grpSpPr>
          <a:xfrm>
            <a:off x="711968" y="4939155"/>
            <a:ext cx="88586" cy="88468"/>
            <a:chOff x="566572" y="4914901"/>
            <a:chExt cx="123991" cy="123825"/>
          </a:xfrm>
        </p:grpSpPr>
        <p:sp>
          <p:nvSpPr>
            <p:cNvPr id="21" name="Oval 20">
              <a:hlinkClick r:id="" action="ppaction://hlinkshowjump?jump=nextslide"/>
            </p:cNvPr>
            <p:cNvSpPr>
              <a:spLocks/>
            </p:cNvSpPr>
            <p:nvPr/>
          </p:nvSpPr>
          <p:spPr bwMode="auto">
            <a:xfrm>
              <a:off x="566572" y="4914901"/>
              <a:ext cx="123991" cy="123825"/>
            </a:xfrm>
            <a:prstGeom prst="ellipse">
              <a:avLst/>
            </a:prstGeom>
            <a:noFill/>
            <a:ln w="15875" cap="flat">
              <a:solidFill>
                <a:schemeClr val="tx1">
                  <a:alpha val="30000"/>
                </a:schemeClr>
              </a:solidFill>
              <a:prstDash val="solid"/>
              <a:miter lim="800000"/>
              <a:headEnd type="none" w="med" len="med"/>
              <a:tailEnd type="none" w="med" len="med"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lIns="0" tIns="0" rIns="0" bIns="0"/>
            <a:lstStyle/>
            <a:p>
              <a:endParaRPr lang="en-US" u="none" dirty="0">
                <a:latin typeface="Calibri"/>
              </a:endParaRPr>
            </a:p>
          </p:txBody>
        </p:sp>
        <p:sp>
          <p:nvSpPr>
            <p:cNvPr id="22" name="AutoShape 21">
              <a:hlinkClick r:id="" action="ppaction://hlinkshowjump?jump=nextslide"/>
            </p:cNvPr>
            <p:cNvSpPr>
              <a:spLocks/>
            </p:cNvSpPr>
            <p:nvPr/>
          </p:nvSpPr>
          <p:spPr bwMode="auto">
            <a:xfrm rot="5400000">
              <a:off x="600342" y="4955355"/>
              <a:ext cx="63104" cy="40536"/>
            </a:xfrm>
            <a:prstGeom prst="triangle">
              <a:avLst>
                <a:gd name="adj" fmla="val 50000"/>
              </a:avLst>
            </a:prstGeom>
            <a:solidFill>
              <a:schemeClr val="tx1">
                <a:alpha val="30000"/>
              </a:schemeClr>
            </a:solidFill>
            <a:ln>
              <a:noFill/>
            </a:ln>
          </p:spPr>
          <p:txBody>
            <a:bodyPr lIns="0" tIns="0" rIns="0" bIns="0"/>
            <a:lstStyle/>
            <a:p>
              <a:endParaRPr lang="en-US" u="none" dirty="0">
                <a:latin typeface="Calibri"/>
              </a:endParaRPr>
            </a:p>
          </p:txBody>
        </p:sp>
      </p:grpSp>
      <p:grpSp>
        <p:nvGrpSpPr>
          <p:cNvPr id="23" name="Group 22"/>
          <p:cNvGrpSpPr/>
          <p:nvPr userDrawn="1"/>
        </p:nvGrpSpPr>
        <p:grpSpPr>
          <a:xfrm>
            <a:off x="251520" y="4938304"/>
            <a:ext cx="89266" cy="89576"/>
            <a:chOff x="247055" y="4914306"/>
            <a:chExt cx="123991" cy="124421"/>
          </a:xfrm>
        </p:grpSpPr>
        <p:sp>
          <p:nvSpPr>
            <p:cNvPr id="24" name="Oval 23">
              <a:hlinkClick r:id="" action="ppaction://hlinkshowjump?jump=previousslide"/>
            </p:cNvPr>
            <p:cNvSpPr>
              <a:spLocks/>
            </p:cNvSpPr>
            <p:nvPr/>
          </p:nvSpPr>
          <p:spPr bwMode="auto">
            <a:xfrm rot="10800000">
              <a:off x="247055" y="4914306"/>
              <a:ext cx="123991" cy="124421"/>
            </a:xfrm>
            <a:prstGeom prst="ellipse">
              <a:avLst/>
            </a:prstGeom>
            <a:noFill/>
            <a:ln w="15875" cap="flat">
              <a:solidFill>
                <a:schemeClr val="tx1">
                  <a:alpha val="30000"/>
                </a:schemeClr>
              </a:solidFill>
              <a:prstDash val="solid"/>
              <a:miter lim="800000"/>
              <a:headEnd type="none" w="med" len="med"/>
              <a:tailEnd type="none" w="med" len="med"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lIns="0" tIns="0" rIns="0" bIns="0"/>
            <a:lstStyle/>
            <a:p>
              <a:endParaRPr lang="en-US" u="none" dirty="0">
                <a:latin typeface="Calibri"/>
              </a:endParaRPr>
            </a:p>
          </p:txBody>
        </p:sp>
        <p:sp>
          <p:nvSpPr>
            <p:cNvPr id="25" name="AutoShape 24">
              <a:hlinkClick r:id="" action="ppaction://hlinkshowjump?jump=previousslide"/>
            </p:cNvPr>
            <p:cNvSpPr>
              <a:spLocks/>
            </p:cNvSpPr>
            <p:nvPr/>
          </p:nvSpPr>
          <p:spPr bwMode="auto">
            <a:xfrm rot="16200000">
              <a:off x="269001" y="4952464"/>
              <a:ext cx="63406" cy="40535"/>
            </a:xfrm>
            <a:prstGeom prst="triangle">
              <a:avLst>
                <a:gd name="adj" fmla="val 50000"/>
              </a:avLst>
            </a:prstGeom>
            <a:solidFill>
              <a:schemeClr val="tx1">
                <a:alpha val="30000"/>
              </a:schemeClr>
            </a:solidFill>
            <a:ln>
              <a:noFill/>
            </a:ln>
          </p:spPr>
          <p:txBody>
            <a:bodyPr lIns="0" tIns="0" rIns="0" bIns="0"/>
            <a:lstStyle/>
            <a:p>
              <a:endParaRPr lang="en-US" u="none" dirty="0">
                <a:latin typeface="Calibri"/>
              </a:endParaRPr>
            </a:p>
          </p:txBody>
        </p:sp>
      </p:grpSp>
      <p:sp>
        <p:nvSpPr>
          <p:cNvPr id="3" name="Slide Number Placeholder 2"/>
          <p:cNvSpPr>
            <a:spLocks noGrp="1"/>
          </p:cNvSpPr>
          <p:nvPr>
            <p:ph type="sldNum" sz="quarter" idx="11"/>
          </p:nvPr>
        </p:nvSpPr>
        <p:spPr>
          <a:xfrm>
            <a:off x="325817" y="4860096"/>
            <a:ext cx="401206" cy="193041"/>
          </a:xfrm>
          <a:prstGeom prst="rect">
            <a:avLst/>
          </a:prstGeom>
        </p:spPr>
        <p:txBody>
          <a:bodyPr/>
          <a:lstStyle>
            <a:lvl1pPr>
              <a:defRPr sz="900" b="1" i="0">
                <a:solidFill>
                  <a:schemeClr val="tx1">
                    <a:alpha val="30000"/>
                  </a:schemeClr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fld id="{C3929991-3F91-D343-BFF2-32848ABE790B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2"/>
          </p:nvPr>
        </p:nvSpPr>
        <p:spPr>
          <a:xfrm>
            <a:off x="2703380" y="4881348"/>
            <a:ext cx="3740828" cy="194274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8" name="Picture Placeholder 7"/>
          <p:cNvSpPr>
            <a:spLocks noGrp="1"/>
          </p:cNvSpPr>
          <p:nvPr>
            <p:ph type="pic" sz="quarter" idx="13"/>
          </p:nvPr>
        </p:nvSpPr>
        <p:spPr>
          <a:xfrm>
            <a:off x="8229600" y="4903521"/>
            <a:ext cx="662136" cy="149192"/>
          </a:xfrm>
          <a:prstGeom prst="rect">
            <a:avLst/>
          </a:prstGeom>
        </p:spPr>
        <p:txBody>
          <a:bodyPr/>
          <a:lstStyle>
            <a:lvl1pPr>
              <a:defRPr sz="900" b="0" i="0">
                <a:latin typeface="Lato Light" charset="0"/>
                <a:ea typeface="Lato Light" charset="0"/>
                <a:cs typeface="Lato Light" charset="0"/>
              </a:defRPr>
            </a:lvl1pPr>
          </a:lstStyle>
          <a:p>
            <a:endParaRPr lang="en-US" dirty="0"/>
          </a:p>
        </p:txBody>
      </p:sp>
      <p:sp>
        <p:nvSpPr>
          <p:cNvPr id="15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2644367" y="2000250"/>
            <a:ext cx="1651408" cy="1647825"/>
          </a:xfrm>
          <a:prstGeom prst="rect">
            <a:avLst/>
          </a:prstGeom>
        </p:spPr>
        <p:txBody>
          <a:bodyPr/>
          <a:lstStyle>
            <a:lvl1pPr>
              <a:defRPr sz="1000" b="0" i="0">
                <a:solidFill>
                  <a:schemeClr val="bg2"/>
                </a:solidFill>
                <a:latin typeface="Lato Light" charset="0"/>
                <a:ea typeface="Lato Light" charset="0"/>
                <a:cs typeface="Lato Light" charset="0"/>
              </a:defRPr>
            </a:lvl1pPr>
          </a:lstStyle>
          <a:p>
            <a:endParaRPr lang="en-US" dirty="0"/>
          </a:p>
        </p:txBody>
      </p:sp>
      <p:sp>
        <p:nvSpPr>
          <p:cNvPr id="17" name="Picture Placeholder 3"/>
          <p:cNvSpPr>
            <a:spLocks noGrp="1"/>
          </p:cNvSpPr>
          <p:nvPr>
            <p:ph type="pic" sz="quarter" idx="14"/>
          </p:nvPr>
        </p:nvSpPr>
        <p:spPr>
          <a:xfrm>
            <a:off x="2644367" y="661392"/>
            <a:ext cx="992386" cy="1337765"/>
          </a:xfrm>
          <a:prstGeom prst="rect">
            <a:avLst/>
          </a:prstGeom>
        </p:spPr>
        <p:txBody>
          <a:bodyPr/>
          <a:lstStyle>
            <a:lvl1pPr>
              <a:defRPr sz="1000" b="0" i="0">
                <a:solidFill>
                  <a:schemeClr val="bg2"/>
                </a:solidFill>
                <a:latin typeface="Lato Light" charset="0"/>
                <a:ea typeface="Lato Light" charset="0"/>
                <a:cs typeface="Lato Light" charset="0"/>
              </a:defRPr>
            </a:lvl1pPr>
          </a:lstStyle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42537541"/>
      </p:ext>
    </p:extLst>
  </p:cSld>
  <p:clrMapOvr>
    <a:masterClrMapping/>
  </p:clrMapOvr>
  <p:transition/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ustom Mockup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Rectangle 17"/>
          <p:cNvSpPr>
            <a:spLocks/>
          </p:cNvSpPr>
          <p:nvPr userDrawn="1"/>
        </p:nvSpPr>
        <p:spPr bwMode="auto">
          <a:xfrm rot="10800000" flipH="1">
            <a:off x="1" y="4844526"/>
            <a:ext cx="9147586" cy="297628"/>
          </a:xfrm>
          <a:prstGeom prst="rect">
            <a:avLst/>
          </a:prstGeom>
          <a:solidFill>
            <a:schemeClr val="bg1">
              <a:lumMod val="95000"/>
              <a:alpha val="90000"/>
            </a:schemeClr>
          </a:solidFill>
          <a:ln>
            <a:noFill/>
          </a:ln>
        </p:spPr>
        <p:txBody>
          <a:bodyPr lIns="0" tIns="0" rIns="0" bIns="0"/>
          <a:lstStyle/>
          <a:p>
            <a:endParaRPr lang="en-US" u="sng" dirty="0">
              <a:latin typeface="Calibri"/>
            </a:endParaRPr>
          </a:p>
        </p:txBody>
      </p:sp>
      <p:grpSp>
        <p:nvGrpSpPr>
          <p:cNvPr id="20" name="Group 19"/>
          <p:cNvGrpSpPr/>
          <p:nvPr userDrawn="1"/>
        </p:nvGrpSpPr>
        <p:grpSpPr>
          <a:xfrm>
            <a:off x="711968" y="4939155"/>
            <a:ext cx="88586" cy="88468"/>
            <a:chOff x="566572" y="4914901"/>
            <a:chExt cx="123991" cy="123825"/>
          </a:xfrm>
        </p:grpSpPr>
        <p:sp>
          <p:nvSpPr>
            <p:cNvPr id="21" name="Oval 20">
              <a:hlinkClick r:id="" action="ppaction://hlinkshowjump?jump=nextslide"/>
            </p:cNvPr>
            <p:cNvSpPr>
              <a:spLocks/>
            </p:cNvSpPr>
            <p:nvPr/>
          </p:nvSpPr>
          <p:spPr bwMode="auto">
            <a:xfrm>
              <a:off x="566572" y="4914901"/>
              <a:ext cx="123991" cy="123825"/>
            </a:xfrm>
            <a:prstGeom prst="ellipse">
              <a:avLst/>
            </a:prstGeom>
            <a:noFill/>
            <a:ln w="15875" cap="flat">
              <a:solidFill>
                <a:schemeClr val="tx1">
                  <a:alpha val="30000"/>
                </a:schemeClr>
              </a:solidFill>
              <a:prstDash val="solid"/>
              <a:miter lim="800000"/>
              <a:headEnd type="none" w="med" len="med"/>
              <a:tailEnd type="none" w="med" len="med"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lIns="0" tIns="0" rIns="0" bIns="0"/>
            <a:lstStyle/>
            <a:p>
              <a:endParaRPr lang="en-US" u="none" dirty="0">
                <a:latin typeface="Calibri"/>
              </a:endParaRPr>
            </a:p>
          </p:txBody>
        </p:sp>
        <p:sp>
          <p:nvSpPr>
            <p:cNvPr id="22" name="AutoShape 21">
              <a:hlinkClick r:id="" action="ppaction://hlinkshowjump?jump=nextslide"/>
            </p:cNvPr>
            <p:cNvSpPr>
              <a:spLocks/>
            </p:cNvSpPr>
            <p:nvPr/>
          </p:nvSpPr>
          <p:spPr bwMode="auto">
            <a:xfrm rot="5400000">
              <a:off x="600342" y="4955355"/>
              <a:ext cx="63104" cy="40536"/>
            </a:xfrm>
            <a:prstGeom prst="triangle">
              <a:avLst>
                <a:gd name="adj" fmla="val 50000"/>
              </a:avLst>
            </a:prstGeom>
            <a:solidFill>
              <a:schemeClr val="tx1">
                <a:alpha val="30000"/>
              </a:schemeClr>
            </a:solidFill>
            <a:ln>
              <a:noFill/>
            </a:ln>
          </p:spPr>
          <p:txBody>
            <a:bodyPr lIns="0" tIns="0" rIns="0" bIns="0"/>
            <a:lstStyle/>
            <a:p>
              <a:endParaRPr lang="en-US" u="none" dirty="0">
                <a:latin typeface="Calibri"/>
              </a:endParaRPr>
            </a:p>
          </p:txBody>
        </p:sp>
      </p:grpSp>
      <p:grpSp>
        <p:nvGrpSpPr>
          <p:cNvPr id="23" name="Group 22"/>
          <p:cNvGrpSpPr/>
          <p:nvPr userDrawn="1"/>
        </p:nvGrpSpPr>
        <p:grpSpPr>
          <a:xfrm>
            <a:off x="251520" y="4938304"/>
            <a:ext cx="89266" cy="89576"/>
            <a:chOff x="247055" y="4914306"/>
            <a:chExt cx="123991" cy="124421"/>
          </a:xfrm>
        </p:grpSpPr>
        <p:sp>
          <p:nvSpPr>
            <p:cNvPr id="24" name="Oval 23">
              <a:hlinkClick r:id="" action="ppaction://hlinkshowjump?jump=previousslide"/>
            </p:cNvPr>
            <p:cNvSpPr>
              <a:spLocks/>
            </p:cNvSpPr>
            <p:nvPr/>
          </p:nvSpPr>
          <p:spPr bwMode="auto">
            <a:xfrm rot="10800000">
              <a:off x="247055" y="4914306"/>
              <a:ext cx="123991" cy="124421"/>
            </a:xfrm>
            <a:prstGeom prst="ellipse">
              <a:avLst/>
            </a:prstGeom>
            <a:noFill/>
            <a:ln w="15875" cap="flat">
              <a:solidFill>
                <a:schemeClr val="tx1">
                  <a:alpha val="30000"/>
                </a:schemeClr>
              </a:solidFill>
              <a:prstDash val="solid"/>
              <a:miter lim="800000"/>
              <a:headEnd type="none" w="med" len="med"/>
              <a:tailEnd type="none" w="med" len="med"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lIns="0" tIns="0" rIns="0" bIns="0"/>
            <a:lstStyle/>
            <a:p>
              <a:endParaRPr lang="en-US" u="none" dirty="0">
                <a:latin typeface="Calibri"/>
              </a:endParaRPr>
            </a:p>
          </p:txBody>
        </p:sp>
        <p:sp>
          <p:nvSpPr>
            <p:cNvPr id="25" name="AutoShape 24">
              <a:hlinkClick r:id="" action="ppaction://hlinkshowjump?jump=previousslide"/>
            </p:cNvPr>
            <p:cNvSpPr>
              <a:spLocks/>
            </p:cNvSpPr>
            <p:nvPr/>
          </p:nvSpPr>
          <p:spPr bwMode="auto">
            <a:xfrm rot="16200000">
              <a:off x="269001" y="4952464"/>
              <a:ext cx="63406" cy="40535"/>
            </a:xfrm>
            <a:prstGeom prst="triangle">
              <a:avLst>
                <a:gd name="adj" fmla="val 50000"/>
              </a:avLst>
            </a:prstGeom>
            <a:solidFill>
              <a:schemeClr val="tx1">
                <a:alpha val="30000"/>
              </a:schemeClr>
            </a:solidFill>
            <a:ln>
              <a:noFill/>
            </a:ln>
          </p:spPr>
          <p:txBody>
            <a:bodyPr lIns="0" tIns="0" rIns="0" bIns="0"/>
            <a:lstStyle/>
            <a:p>
              <a:endParaRPr lang="en-US" u="none" dirty="0">
                <a:latin typeface="Calibri"/>
              </a:endParaRPr>
            </a:p>
          </p:txBody>
        </p:sp>
      </p:grpSp>
      <p:sp>
        <p:nvSpPr>
          <p:cNvPr id="3" name="Slide Number Placeholder 2"/>
          <p:cNvSpPr>
            <a:spLocks noGrp="1"/>
          </p:cNvSpPr>
          <p:nvPr>
            <p:ph type="sldNum" sz="quarter" idx="11"/>
          </p:nvPr>
        </p:nvSpPr>
        <p:spPr>
          <a:xfrm>
            <a:off x="325817" y="4860096"/>
            <a:ext cx="401206" cy="193041"/>
          </a:xfrm>
          <a:prstGeom prst="rect">
            <a:avLst/>
          </a:prstGeom>
        </p:spPr>
        <p:txBody>
          <a:bodyPr/>
          <a:lstStyle>
            <a:lvl1pPr>
              <a:defRPr sz="900" b="1" i="0">
                <a:solidFill>
                  <a:schemeClr val="tx1">
                    <a:alpha val="30000"/>
                  </a:schemeClr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fld id="{C3929991-3F91-D343-BFF2-32848ABE790B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2"/>
          </p:nvPr>
        </p:nvSpPr>
        <p:spPr>
          <a:xfrm>
            <a:off x="2703380" y="4881348"/>
            <a:ext cx="3740828" cy="194274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8" name="Picture Placeholder 7"/>
          <p:cNvSpPr>
            <a:spLocks noGrp="1"/>
          </p:cNvSpPr>
          <p:nvPr>
            <p:ph type="pic" sz="quarter" idx="13"/>
          </p:nvPr>
        </p:nvSpPr>
        <p:spPr>
          <a:xfrm>
            <a:off x="8229600" y="4903521"/>
            <a:ext cx="662136" cy="149192"/>
          </a:xfrm>
          <a:prstGeom prst="rect">
            <a:avLst/>
          </a:prstGeom>
        </p:spPr>
        <p:txBody>
          <a:bodyPr/>
          <a:lstStyle>
            <a:lvl1pPr>
              <a:defRPr sz="900" b="0" i="0">
                <a:latin typeface="Lato Light" charset="0"/>
                <a:ea typeface="Lato Light" charset="0"/>
                <a:cs typeface="Lato Light" charset="0"/>
              </a:defRPr>
            </a:lvl1pPr>
          </a:lstStyle>
          <a:p>
            <a:endParaRPr lang="en-US" dirty="0"/>
          </a:p>
        </p:txBody>
      </p:sp>
      <p:sp>
        <p:nvSpPr>
          <p:cNvPr id="17" name="Picture Placeholder 3"/>
          <p:cNvSpPr>
            <a:spLocks noGrp="1"/>
          </p:cNvSpPr>
          <p:nvPr>
            <p:ph type="pic" sz="quarter" idx="14"/>
          </p:nvPr>
        </p:nvSpPr>
        <p:spPr>
          <a:xfrm>
            <a:off x="3036513" y="699543"/>
            <a:ext cx="3855420" cy="2607926"/>
          </a:xfrm>
          <a:prstGeom prst="rect">
            <a:avLst/>
          </a:prstGeom>
        </p:spPr>
        <p:txBody>
          <a:bodyPr/>
          <a:lstStyle>
            <a:lvl1pPr>
              <a:defRPr sz="1000" b="0" i="0">
                <a:solidFill>
                  <a:schemeClr val="bg2"/>
                </a:solidFill>
                <a:latin typeface="Lato Light" charset="0"/>
                <a:ea typeface="Lato Light" charset="0"/>
                <a:cs typeface="Lato Light" charset="0"/>
              </a:defRPr>
            </a:lvl1pPr>
          </a:lstStyle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02297893"/>
      </p:ext>
    </p:extLst>
  </p:cSld>
  <p:clrMapOvr>
    <a:masterClrMapping/>
  </p:clrMapOvr>
  <p:transition/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uple Mockup 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1888760" y="1183034"/>
            <a:ext cx="5381469" cy="1291273"/>
          </a:xfrm>
          <a:prstGeom prst="rect">
            <a:avLst/>
          </a:prstGeom>
        </p:spPr>
        <p:txBody>
          <a:bodyPr/>
          <a:lstStyle>
            <a:lvl1pPr>
              <a:defRPr sz="1000" b="0" i="0">
                <a:solidFill>
                  <a:schemeClr val="bg2"/>
                </a:solidFill>
                <a:latin typeface="Lato Light" charset="0"/>
                <a:ea typeface="Lato Light" charset="0"/>
                <a:cs typeface="Lato Light" charset="0"/>
              </a:defRPr>
            </a:lvl1pPr>
          </a:lstStyle>
          <a:p>
            <a:endParaRPr lang="en-US" dirty="0"/>
          </a:p>
        </p:txBody>
      </p:sp>
      <p:sp>
        <p:nvSpPr>
          <p:cNvPr id="19" name="Rectangle 17"/>
          <p:cNvSpPr>
            <a:spLocks/>
          </p:cNvSpPr>
          <p:nvPr userDrawn="1"/>
        </p:nvSpPr>
        <p:spPr bwMode="auto">
          <a:xfrm rot="10800000" flipH="1">
            <a:off x="1" y="4844526"/>
            <a:ext cx="9147586" cy="297628"/>
          </a:xfrm>
          <a:prstGeom prst="rect">
            <a:avLst/>
          </a:prstGeom>
          <a:solidFill>
            <a:schemeClr val="bg1">
              <a:lumMod val="95000"/>
              <a:alpha val="90000"/>
            </a:schemeClr>
          </a:solidFill>
          <a:ln>
            <a:noFill/>
          </a:ln>
        </p:spPr>
        <p:txBody>
          <a:bodyPr lIns="0" tIns="0" rIns="0" bIns="0"/>
          <a:lstStyle/>
          <a:p>
            <a:endParaRPr lang="en-US" u="sng" dirty="0">
              <a:latin typeface="Calibri"/>
            </a:endParaRPr>
          </a:p>
        </p:txBody>
      </p:sp>
      <p:grpSp>
        <p:nvGrpSpPr>
          <p:cNvPr id="20" name="Group 19"/>
          <p:cNvGrpSpPr/>
          <p:nvPr userDrawn="1"/>
        </p:nvGrpSpPr>
        <p:grpSpPr>
          <a:xfrm>
            <a:off x="711968" y="4939155"/>
            <a:ext cx="88586" cy="88468"/>
            <a:chOff x="566572" y="4914901"/>
            <a:chExt cx="123991" cy="123825"/>
          </a:xfrm>
        </p:grpSpPr>
        <p:sp>
          <p:nvSpPr>
            <p:cNvPr id="21" name="Oval 20">
              <a:hlinkClick r:id="" action="ppaction://hlinkshowjump?jump=nextslide"/>
            </p:cNvPr>
            <p:cNvSpPr>
              <a:spLocks/>
            </p:cNvSpPr>
            <p:nvPr/>
          </p:nvSpPr>
          <p:spPr bwMode="auto">
            <a:xfrm>
              <a:off x="566572" y="4914901"/>
              <a:ext cx="123991" cy="123825"/>
            </a:xfrm>
            <a:prstGeom prst="ellipse">
              <a:avLst/>
            </a:prstGeom>
            <a:noFill/>
            <a:ln w="15875" cap="flat">
              <a:solidFill>
                <a:schemeClr val="tx1">
                  <a:alpha val="30000"/>
                </a:schemeClr>
              </a:solidFill>
              <a:prstDash val="solid"/>
              <a:miter lim="800000"/>
              <a:headEnd type="none" w="med" len="med"/>
              <a:tailEnd type="none" w="med" len="med"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lIns="0" tIns="0" rIns="0" bIns="0"/>
            <a:lstStyle/>
            <a:p>
              <a:endParaRPr lang="en-US" u="none" dirty="0">
                <a:latin typeface="Calibri"/>
              </a:endParaRPr>
            </a:p>
          </p:txBody>
        </p:sp>
        <p:sp>
          <p:nvSpPr>
            <p:cNvPr id="22" name="AutoShape 21">
              <a:hlinkClick r:id="" action="ppaction://hlinkshowjump?jump=nextslide"/>
            </p:cNvPr>
            <p:cNvSpPr>
              <a:spLocks/>
            </p:cNvSpPr>
            <p:nvPr/>
          </p:nvSpPr>
          <p:spPr bwMode="auto">
            <a:xfrm rot="5400000">
              <a:off x="600342" y="4955355"/>
              <a:ext cx="63104" cy="40536"/>
            </a:xfrm>
            <a:prstGeom prst="triangle">
              <a:avLst>
                <a:gd name="adj" fmla="val 50000"/>
              </a:avLst>
            </a:prstGeom>
            <a:solidFill>
              <a:schemeClr val="tx1">
                <a:alpha val="30000"/>
              </a:schemeClr>
            </a:solidFill>
            <a:ln>
              <a:noFill/>
            </a:ln>
          </p:spPr>
          <p:txBody>
            <a:bodyPr lIns="0" tIns="0" rIns="0" bIns="0"/>
            <a:lstStyle/>
            <a:p>
              <a:endParaRPr lang="en-US" u="none" dirty="0">
                <a:latin typeface="Calibri"/>
              </a:endParaRPr>
            </a:p>
          </p:txBody>
        </p:sp>
      </p:grpSp>
      <p:grpSp>
        <p:nvGrpSpPr>
          <p:cNvPr id="23" name="Group 22"/>
          <p:cNvGrpSpPr/>
          <p:nvPr userDrawn="1"/>
        </p:nvGrpSpPr>
        <p:grpSpPr>
          <a:xfrm>
            <a:off x="251520" y="4938304"/>
            <a:ext cx="89266" cy="89576"/>
            <a:chOff x="247055" y="4914306"/>
            <a:chExt cx="123991" cy="124421"/>
          </a:xfrm>
        </p:grpSpPr>
        <p:sp>
          <p:nvSpPr>
            <p:cNvPr id="24" name="Oval 23">
              <a:hlinkClick r:id="" action="ppaction://hlinkshowjump?jump=previousslide"/>
            </p:cNvPr>
            <p:cNvSpPr>
              <a:spLocks/>
            </p:cNvSpPr>
            <p:nvPr/>
          </p:nvSpPr>
          <p:spPr bwMode="auto">
            <a:xfrm rot="10800000">
              <a:off x="247055" y="4914306"/>
              <a:ext cx="123991" cy="124421"/>
            </a:xfrm>
            <a:prstGeom prst="ellipse">
              <a:avLst/>
            </a:prstGeom>
            <a:noFill/>
            <a:ln w="15875" cap="flat">
              <a:solidFill>
                <a:schemeClr val="tx1">
                  <a:alpha val="30000"/>
                </a:schemeClr>
              </a:solidFill>
              <a:prstDash val="solid"/>
              <a:miter lim="800000"/>
              <a:headEnd type="none" w="med" len="med"/>
              <a:tailEnd type="none" w="med" len="med"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lIns="0" tIns="0" rIns="0" bIns="0"/>
            <a:lstStyle/>
            <a:p>
              <a:endParaRPr lang="en-US" u="none" dirty="0">
                <a:latin typeface="Calibri"/>
              </a:endParaRPr>
            </a:p>
          </p:txBody>
        </p:sp>
        <p:sp>
          <p:nvSpPr>
            <p:cNvPr id="25" name="AutoShape 24">
              <a:hlinkClick r:id="" action="ppaction://hlinkshowjump?jump=previousslide"/>
            </p:cNvPr>
            <p:cNvSpPr>
              <a:spLocks/>
            </p:cNvSpPr>
            <p:nvPr/>
          </p:nvSpPr>
          <p:spPr bwMode="auto">
            <a:xfrm rot="16200000">
              <a:off x="269001" y="4952464"/>
              <a:ext cx="63406" cy="40535"/>
            </a:xfrm>
            <a:prstGeom prst="triangle">
              <a:avLst>
                <a:gd name="adj" fmla="val 50000"/>
              </a:avLst>
            </a:prstGeom>
            <a:solidFill>
              <a:schemeClr val="tx1">
                <a:alpha val="30000"/>
              </a:schemeClr>
            </a:solidFill>
            <a:ln>
              <a:noFill/>
            </a:ln>
          </p:spPr>
          <p:txBody>
            <a:bodyPr lIns="0" tIns="0" rIns="0" bIns="0"/>
            <a:lstStyle/>
            <a:p>
              <a:endParaRPr lang="en-US" u="none" dirty="0">
                <a:latin typeface="Calibri"/>
              </a:endParaRPr>
            </a:p>
          </p:txBody>
        </p:sp>
      </p:grpSp>
      <p:sp>
        <p:nvSpPr>
          <p:cNvPr id="3" name="Slide Number Placeholder 2"/>
          <p:cNvSpPr>
            <a:spLocks noGrp="1"/>
          </p:cNvSpPr>
          <p:nvPr>
            <p:ph type="sldNum" sz="quarter" idx="11"/>
          </p:nvPr>
        </p:nvSpPr>
        <p:spPr>
          <a:xfrm>
            <a:off x="333312" y="4860096"/>
            <a:ext cx="386216" cy="193041"/>
          </a:xfrm>
          <a:prstGeom prst="rect">
            <a:avLst/>
          </a:prstGeom>
        </p:spPr>
        <p:txBody>
          <a:bodyPr/>
          <a:lstStyle>
            <a:lvl1pPr>
              <a:defRPr sz="900" b="1" i="0">
                <a:solidFill>
                  <a:schemeClr val="tx1">
                    <a:alpha val="30000"/>
                  </a:schemeClr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fld id="{C3929991-3F91-D343-BFF2-32848ABE790B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2"/>
          </p:nvPr>
        </p:nvSpPr>
        <p:spPr>
          <a:xfrm>
            <a:off x="2703380" y="4881348"/>
            <a:ext cx="3740828" cy="194274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8" name="Picture Placeholder 7"/>
          <p:cNvSpPr>
            <a:spLocks noGrp="1"/>
          </p:cNvSpPr>
          <p:nvPr>
            <p:ph type="pic" sz="quarter" idx="13"/>
          </p:nvPr>
        </p:nvSpPr>
        <p:spPr>
          <a:xfrm>
            <a:off x="8229600" y="4903521"/>
            <a:ext cx="662136" cy="149192"/>
          </a:xfrm>
          <a:prstGeom prst="rect">
            <a:avLst/>
          </a:prstGeom>
        </p:spPr>
        <p:txBody>
          <a:bodyPr/>
          <a:lstStyle>
            <a:lvl1pPr>
              <a:defRPr sz="900" b="0" i="0">
                <a:latin typeface="Lato Light" charset="0"/>
                <a:ea typeface="Lato Light" charset="0"/>
                <a:cs typeface="Lato Light" charset="0"/>
              </a:defRPr>
            </a:lvl1pPr>
          </a:lstStyle>
          <a:p>
            <a:endParaRPr lang="en-US" dirty="0"/>
          </a:p>
        </p:txBody>
      </p:sp>
      <p:sp>
        <p:nvSpPr>
          <p:cNvPr id="17" name="Picture Placeholder 3"/>
          <p:cNvSpPr>
            <a:spLocks noGrp="1"/>
          </p:cNvSpPr>
          <p:nvPr>
            <p:ph type="pic" sz="quarter" idx="14"/>
          </p:nvPr>
        </p:nvSpPr>
        <p:spPr>
          <a:xfrm>
            <a:off x="5276538" y="1761343"/>
            <a:ext cx="2449186" cy="1851287"/>
          </a:xfrm>
          <a:prstGeom prst="rect">
            <a:avLst/>
          </a:prstGeom>
        </p:spPr>
        <p:txBody>
          <a:bodyPr/>
          <a:lstStyle>
            <a:lvl1pPr>
              <a:defRPr sz="1000" b="0" i="0">
                <a:solidFill>
                  <a:schemeClr val="bg2"/>
                </a:solidFill>
                <a:latin typeface="Lato Light" charset="0"/>
                <a:ea typeface="Lato Light" charset="0"/>
                <a:cs typeface="Lato Light" charset="0"/>
              </a:defRPr>
            </a:lvl1pPr>
          </a:lstStyle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26782912"/>
      </p:ext>
    </p:extLst>
  </p:cSld>
  <p:clrMapOvr>
    <a:masterClrMapping/>
  </p:clrMapOvr>
  <p:transition/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ustom Mockup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3335312" y="571804"/>
            <a:ext cx="3357796" cy="2763507"/>
          </a:xfrm>
          <a:prstGeom prst="rect">
            <a:avLst/>
          </a:prstGeom>
        </p:spPr>
        <p:txBody>
          <a:bodyPr/>
          <a:lstStyle>
            <a:lvl1pPr>
              <a:defRPr sz="1000" b="0" i="0">
                <a:solidFill>
                  <a:schemeClr val="bg2"/>
                </a:solidFill>
                <a:latin typeface="Lato Light" charset="0"/>
                <a:ea typeface="Lato Light" charset="0"/>
                <a:cs typeface="Lato Light" charset="0"/>
              </a:defRPr>
            </a:lvl1pPr>
          </a:lstStyle>
          <a:p>
            <a:endParaRPr lang="en-US" dirty="0"/>
          </a:p>
        </p:txBody>
      </p:sp>
      <p:sp>
        <p:nvSpPr>
          <p:cNvPr id="19" name="Rectangle 17"/>
          <p:cNvSpPr>
            <a:spLocks/>
          </p:cNvSpPr>
          <p:nvPr userDrawn="1"/>
        </p:nvSpPr>
        <p:spPr bwMode="auto">
          <a:xfrm rot="10800000" flipH="1">
            <a:off x="1" y="4844526"/>
            <a:ext cx="9147586" cy="297628"/>
          </a:xfrm>
          <a:prstGeom prst="rect">
            <a:avLst/>
          </a:prstGeom>
          <a:solidFill>
            <a:schemeClr val="bg1">
              <a:lumMod val="95000"/>
              <a:alpha val="90000"/>
            </a:schemeClr>
          </a:solidFill>
          <a:ln>
            <a:noFill/>
          </a:ln>
        </p:spPr>
        <p:txBody>
          <a:bodyPr lIns="0" tIns="0" rIns="0" bIns="0"/>
          <a:lstStyle/>
          <a:p>
            <a:endParaRPr lang="en-US" u="sng" dirty="0">
              <a:latin typeface="Calibri"/>
            </a:endParaRPr>
          </a:p>
        </p:txBody>
      </p:sp>
      <p:grpSp>
        <p:nvGrpSpPr>
          <p:cNvPr id="20" name="Group 19"/>
          <p:cNvGrpSpPr/>
          <p:nvPr userDrawn="1"/>
        </p:nvGrpSpPr>
        <p:grpSpPr>
          <a:xfrm>
            <a:off x="711968" y="4939155"/>
            <a:ext cx="88586" cy="88468"/>
            <a:chOff x="566572" y="4914901"/>
            <a:chExt cx="123991" cy="123825"/>
          </a:xfrm>
        </p:grpSpPr>
        <p:sp>
          <p:nvSpPr>
            <p:cNvPr id="21" name="Oval 20">
              <a:hlinkClick r:id="" action="ppaction://hlinkshowjump?jump=nextslide"/>
            </p:cNvPr>
            <p:cNvSpPr>
              <a:spLocks/>
            </p:cNvSpPr>
            <p:nvPr/>
          </p:nvSpPr>
          <p:spPr bwMode="auto">
            <a:xfrm>
              <a:off x="566572" y="4914901"/>
              <a:ext cx="123991" cy="123825"/>
            </a:xfrm>
            <a:prstGeom prst="ellipse">
              <a:avLst/>
            </a:prstGeom>
            <a:noFill/>
            <a:ln w="15875" cap="flat">
              <a:solidFill>
                <a:schemeClr val="tx1">
                  <a:alpha val="30000"/>
                </a:schemeClr>
              </a:solidFill>
              <a:prstDash val="solid"/>
              <a:miter lim="800000"/>
              <a:headEnd type="none" w="med" len="med"/>
              <a:tailEnd type="none" w="med" len="med"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lIns="0" tIns="0" rIns="0" bIns="0"/>
            <a:lstStyle/>
            <a:p>
              <a:endParaRPr lang="en-US" u="none" dirty="0">
                <a:latin typeface="Calibri"/>
              </a:endParaRPr>
            </a:p>
          </p:txBody>
        </p:sp>
        <p:sp>
          <p:nvSpPr>
            <p:cNvPr id="22" name="AutoShape 21">
              <a:hlinkClick r:id="" action="ppaction://hlinkshowjump?jump=nextslide"/>
            </p:cNvPr>
            <p:cNvSpPr>
              <a:spLocks/>
            </p:cNvSpPr>
            <p:nvPr/>
          </p:nvSpPr>
          <p:spPr bwMode="auto">
            <a:xfrm rot="5400000">
              <a:off x="600342" y="4955355"/>
              <a:ext cx="63104" cy="40536"/>
            </a:xfrm>
            <a:prstGeom prst="triangle">
              <a:avLst>
                <a:gd name="adj" fmla="val 50000"/>
              </a:avLst>
            </a:prstGeom>
            <a:solidFill>
              <a:schemeClr val="tx1">
                <a:alpha val="30000"/>
              </a:schemeClr>
            </a:solidFill>
            <a:ln>
              <a:noFill/>
            </a:ln>
          </p:spPr>
          <p:txBody>
            <a:bodyPr lIns="0" tIns="0" rIns="0" bIns="0"/>
            <a:lstStyle/>
            <a:p>
              <a:endParaRPr lang="en-US" u="none" dirty="0">
                <a:latin typeface="Calibri"/>
              </a:endParaRPr>
            </a:p>
          </p:txBody>
        </p:sp>
      </p:grpSp>
      <p:grpSp>
        <p:nvGrpSpPr>
          <p:cNvPr id="23" name="Group 22"/>
          <p:cNvGrpSpPr/>
          <p:nvPr userDrawn="1"/>
        </p:nvGrpSpPr>
        <p:grpSpPr>
          <a:xfrm>
            <a:off x="251520" y="4938304"/>
            <a:ext cx="89266" cy="89576"/>
            <a:chOff x="247055" y="4914306"/>
            <a:chExt cx="123991" cy="124421"/>
          </a:xfrm>
        </p:grpSpPr>
        <p:sp>
          <p:nvSpPr>
            <p:cNvPr id="24" name="Oval 23">
              <a:hlinkClick r:id="" action="ppaction://hlinkshowjump?jump=previousslide"/>
            </p:cNvPr>
            <p:cNvSpPr>
              <a:spLocks/>
            </p:cNvSpPr>
            <p:nvPr/>
          </p:nvSpPr>
          <p:spPr bwMode="auto">
            <a:xfrm rot="10800000">
              <a:off x="247055" y="4914306"/>
              <a:ext cx="123991" cy="124421"/>
            </a:xfrm>
            <a:prstGeom prst="ellipse">
              <a:avLst/>
            </a:prstGeom>
            <a:noFill/>
            <a:ln w="15875" cap="flat">
              <a:solidFill>
                <a:schemeClr val="tx1">
                  <a:alpha val="30000"/>
                </a:schemeClr>
              </a:solidFill>
              <a:prstDash val="solid"/>
              <a:miter lim="800000"/>
              <a:headEnd type="none" w="med" len="med"/>
              <a:tailEnd type="none" w="med" len="med"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lIns="0" tIns="0" rIns="0" bIns="0"/>
            <a:lstStyle/>
            <a:p>
              <a:endParaRPr lang="en-US" u="none" dirty="0">
                <a:latin typeface="Calibri"/>
              </a:endParaRPr>
            </a:p>
          </p:txBody>
        </p:sp>
        <p:sp>
          <p:nvSpPr>
            <p:cNvPr id="25" name="AutoShape 24">
              <a:hlinkClick r:id="" action="ppaction://hlinkshowjump?jump=previousslide"/>
            </p:cNvPr>
            <p:cNvSpPr>
              <a:spLocks/>
            </p:cNvSpPr>
            <p:nvPr/>
          </p:nvSpPr>
          <p:spPr bwMode="auto">
            <a:xfrm rot="16200000">
              <a:off x="269001" y="4952464"/>
              <a:ext cx="63406" cy="40535"/>
            </a:xfrm>
            <a:prstGeom prst="triangle">
              <a:avLst>
                <a:gd name="adj" fmla="val 50000"/>
              </a:avLst>
            </a:prstGeom>
            <a:solidFill>
              <a:schemeClr val="tx1">
                <a:alpha val="30000"/>
              </a:schemeClr>
            </a:solidFill>
            <a:ln>
              <a:noFill/>
            </a:ln>
          </p:spPr>
          <p:txBody>
            <a:bodyPr lIns="0" tIns="0" rIns="0" bIns="0"/>
            <a:lstStyle/>
            <a:p>
              <a:endParaRPr lang="en-US" u="none" dirty="0">
                <a:latin typeface="Calibri"/>
              </a:endParaRPr>
            </a:p>
          </p:txBody>
        </p:sp>
      </p:grpSp>
      <p:sp>
        <p:nvSpPr>
          <p:cNvPr id="3" name="Slide Number Placeholder 2"/>
          <p:cNvSpPr>
            <a:spLocks noGrp="1"/>
          </p:cNvSpPr>
          <p:nvPr>
            <p:ph type="sldNum" sz="quarter" idx="11"/>
          </p:nvPr>
        </p:nvSpPr>
        <p:spPr>
          <a:xfrm>
            <a:off x="333312" y="4860096"/>
            <a:ext cx="386216" cy="193041"/>
          </a:xfrm>
          <a:prstGeom prst="rect">
            <a:avLst/>
          </a:prstGeom>
        </p:spPr>
        <p:txBody>
          <a:bodyPr/>
          <a:lstStyle>
            <a:lvl1pPr>
              <a:defRPr sz="900" b="1" i="0">
                <a:solidFill>
                  <a:schemeClr val="tx1">
                    <a:alpha val="30000"/>
                  </a:schemeClr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fld id="{C3929991-3F91-D343-BFF2-32848ABE790B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2"/>
          </p:nvPr>
        </p:nvSpPr>
        <p:spPr>
          <a:xfrm>
            <a:off x="2703380" y="4881348"/>
            <a:ext cx="3740828" cy="194274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8" name="Picture Placeholder 7"/>
          <p:cNvSpPr>
            <a:spLocks noGrp="1"/>
          </p:cNvSpPr>
          <p:nvPr>
            <p:ph type="pic" sz="quarter" idx="13"/>
          </p:nvPr>
        </p:nvSpPr>
        <p:spPr>
          <a:xfrm>
            <a:off x="8229600" y="4903521"/>
            <a:ext cx="662136" cy="149192"/>
          </a:xfrm>
          <a:prstGeom prst="rect">
            <a:avLst/>
          </a:prstGeom>
        </p:spPr>
        <p:txBody>
          <a:bodyPr/>
          <a:lstStyle>
            <a:lvl1pPr>
              <a:defRPr sz="900" b="0" i="0">
                <a:latin typeface="Lato Light" charset="0"/>
                <a:ea typeface="Lato Light" charset="0"/>
                <a:cs typeface="Lato Light" charset="0"/>
              </a:defRPr>
            </a:lvl1pPr>
          </a:lstStyle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75122431"/>
      </p:ext>
    </p:extLst>
  </p:cSld>
  <p:clrMapOvr>
    <a:masterClrMapping/>
  </p:clrMapOvr>
  <p:transition/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mall Couple 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2145770" y="1014413"/>
            <a:ext cx="1961535" cy="1106695"/>
          </a:xfrm>
          <a:prstGeom prst="rect">
            <a:avLst/>
          </a:prstGeom>
        </p:spPr>
        <p:txBody>
          <a:bodyPr/>
          <a:lstStyle>
            <a:lvl1pPr>
              <a:defRPr sz="1000" b="0" i="0">
                <a:solidFill>
                  <a:schemeClr val="bg2"/>
                </a:solidFill>
                <a:latin typeface="Lato Light" charset="0"/>
                <a:ea typeface="Lato Light" charset="0"/>
                <a:cs typeface="Lato Light" charset="0"/>
              </a:defRPr>
            </a:lvl1pPr>
          </a:lstStyle>
          <a:p>
            <a:endParaRPr lang="en-US" dirty="0"/>
          </a:p>
        </p:txBody>
      </p:sp>
      <p:sp>
        <p:nvSpPr>
          <p:cNvPr id="19" name="Rectangle 17"/>
          <p:cNvSpPr>
            <a:spLocks/>
          </p:cNvSpPr>
          <p:nvPr userDrawn="1"/>
        </p:nvSpPr>
        <p:spPr bwMode="auto">
          <a:xfrm rot="10800000" flipH="1">
            <a:off x="1" y="4844526"/>
            <a:ext cx="9147586" cy="297628"/>
          </a:xfrm>
          <a:prstGeom prst="rect">
            <a:avLst/>
          </a:prstGeom>
          <a:solidFill>
            <a:schemeClr val="bg1">
              <a:lumMod val="95000"/>
              <a:alpha val="90000"/>
            </a:schemeClr>
          </a:solidFill>
          <a:ln>
            <a:noFill/>
          </a:ln>
        </p:spPr>
        <p:txBody>
          <a:bodyPr lIns="0" tIns="0" rIns="0" bIns="0"/>
          <a:lstStyle/>
          <a:p>
            <a:endParaRPr lang="en-US" u="sng" dirty="0">
              <a:latin typeface="Calibri"/>
            </a:endParaRPr>
          </a:p>
        </p:txBody>
      </p:sp>
      <p:grpSp>
        <p:nvGrpSpPr>
          <p:cNvPr id="20" name="Group 19"/>
          <p:cNvGrpSpPr/>
          <p:nvPr userDrawn="1"/>
        </p:nvGrpSpPr>
        <p:grpSpPr>
          <a:xfrm>
            <a:off x="711968" y="4939155"/>
            <a:ext cx="88586" cy="88468"/>
            <a:chOff x="566572" y="4914901"/>
            <a:chExt cx="123991" cy="123825"/>
          </a:xfrm>
        </p:grpSpPr>
        <p:sp>
          <p:nvSpPr>
            <p:cNvPr id="21" name="Oval 20">
              <a:hlinkClick r:id="" action="ppaction://hlinkshowjump?jump=nextslide"/>
            </p:cNvPr>
            <p:cNvSpPr>
              <a:spLocks/>
            </p:cNvSpPr>
            <p:nvPr/>
          </p:nvSpPr>
          <p:spPr bwMode="auto">
            <a:xfrm>
              <a:off x="566572" y="4914901"/>
              <a:ext cx="123991" cy="123825"/>
            </a:xfrm>
            <a:prstGeom prst="ellipse">
              <a:avLst/>
            </a:prstGeom>
            <a:noFill/>
            <a:ln w="15875" cap="flat">
              <a:solidFill>
                <a:schemeClr val="tx1">
                  <a:alpha val="30000"/>
                </a:schemeClr>
              </a:solidFill>
              <a:prstDash val="solid"/>
              <a:miter lim="800000"/>
              <a:headEnd type="none" w="med" len="med"/>
              <a:tailEnd type="none" w="med" len="med"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lIns="0" tIns="0" rIns="0" bIns="0"/>
            <a:lstStyle/>
            <a:p>
              <a:endParaRPr lang="en-US" u="none" dirty="0">
                <a:latin typeface="Calibri"/>
              </a:endParaRPr>
            </a:p>
          </p:txBody>
        </p:sp>
        <p:sp>
          <p:nvSpPr>
            <p:cNvPr id="22" name="AutoShape 21">
              <a:hlinkClick r:id="" action="ppaction://hlinkshowjump?jump=nextslide"/>
            </p:cNvPr>
            <p:cNvSpPr>
              <a:spLocks/>
            </p:cNvSpPr>
            <p:nvPr/>
          </p:nvSpPr>
          <p:spPr bwMode="auto">
            <a:xfrm rot="5400000">
              <a:off x="600342" y="4955355"/>
              <a:ext cx="63104" cy="40536"/>
            </a:xfrm>
            <a:prstGeom prst="triangle">
              <a:avLst>
                <a:gd name="adj" fmla="val 50000"/>
              </a:avLst>
            </a:prstGeom>
            <a:solidFill>
              <a:schemeClr val="tx1">
                <a:alpha val="30000"/>
              </a:schemeClr>
            </a:solidFill>
            <a:ln>
              <a:noFill/>
            </a:ln>
          </p:spPr>
          <p:txBody>
            <a:bodyPr lIns="0" tIns="0" rIns="0" bIns="0"/>
            <a:lstStyle/>
            <a:p>
              <a:endParaRPr lang="en-US" u="none" dirty="0">
                <a:latin typeface="Calibri"/>
              </a:endParaRPr>
            </a:p>
          </p:txBody>
        </p:sp>
      </p:grpSp>
      <p:grpSp>
        <p:nvGrpSpPr>
          <p:cNvPr id="23" name="Group 22"/>
          <p:cNvGrpSpPr/>
          <p:nvPr userDrawn="1"/>
        </p:nvGrpSpPr>
        <p:grpSpPr>
          <a:xfrm>
            <a:off x="251520" y="4938304"/>
            <a:ext cx="89266" cy="89576"/>
            <a:chOff x="247055" y="4914306"/>
            <a:chExt cx="123991" cy="124421"/>
          </a:xfrm>
        </p:grpSpPr>
        <p:sp>
          <p:nvSpPr>
            <p:cNvPr id="24" name="Oval 23">
              <a:hlinkClick r:id="" action="ppaction://hlinkshowjump?jump=previousslide"/>
            </p:cNvPr>
            <p:cNvSpPr>
              <a:spLocks/>
            </p:cNvSpPr>
            <p:nvPr/>
          </p:nvSpPr>
          <p:spPr bwMode="auto">
            <a:xfrm rot="10800000">
              <a:off x="247055" y="4914306"/>
              <a:ext cx="123991" cy="124421"/>
            </a:xfrm>
            <a:prstGeom prst="ellipse">
              <a:avLst/>
            </a:prstGeom>
            <a:noFill/>
            <a:ln w="15875" cap="flat">
              <a:solidFill>
                <a:schemeClr val="tx1">
                  <a:alpha val="30000"/>
                </a:schemeClr>
              </a:solidFill>
              <a:prstDash val="solid"/>
              <a:miter lim="800000"/>
              <a:headEnd type="none" w="med" len="med"/>
              <a:tailEnd type="none" w="med" len="med"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lIns="0" tIns="0" rIns="0" bIns="0"/>
            <a:lstStyle/>
            <a:p>
              <a:endParaRPr lang="en-US" u="none" dirty="0">
                <a:latin typeface="Calibri"/>
              </a:endParaRPr>
            </a:p>
          </p:txBody>
        </p:sp>
        <p:sp>
          <p:nvSpPr>
            <p:cNvPr id="25" name="AutoShape 24">
              <a:hlinkClick r:id="" action="ppaction://hlinkshowjump?jump=previousslide"/>
            </p:cNvPr>
            <p:cNvSpPr>
              <a:spLocks/>
            </p:cNvSpPr>
            <p:nvPr/>
          </p:nvSpPr>
          <p:spPr bwMode="auto">
            <a:xfrm rot="16200000">
              <a:off x="269001" y="4952464"/>
              <a:ext cx="63406" cy="40535"/>
            </a:xfrm>
            <a:prstGeom prst="triangle">
              <a:avLst>
                <a:gd name="adj" fmla="val 50000"/>
              </a:avLst>
            </a:prstGeom>
            <a:solidFill>
              <a:schemeClr val="tx1">
                <a:alpha val="30000"/>
              </a:schemeClr>
            </a:solidFill>
            <a:ln>
              <a:noFill/>
            </a:ln>
          </p:spPr>
          <p:txBody>
            <a:bodyPr lIns="0" tIns="0" rIns="0" bIns="0"/>
            <a:lstStyle/>
            <a:p>
              <a:endParaRPr lang="en-US" u="none" dirty="0">
                <a:latin typeface="Calibri"/>
              </a:endParaRPr>
            </a:p>
          </p:txBody>
        </p:sp>
      </p:grpSp>
      <p:sp>
        <p:nvSpPr>
          <p:cNvPr id="3" name="Slide Number Placeholder 2"/>
          <p:cNvSpPr>
            <a:spLocks noGrp="1"/>
          </p:cNvSpPr>
          <p:nvPr>
            <p:ph type="sldNum" sz="quarter" idx="11"/>
          </p:nvPr>
        </p:nvSpPr>
        <p:spPr>
          <a:xfrm>
            <a:off x="325817" y="4860096"/>
            <a:ext cx="401206" cy="193041"/>
          </a:xfrm>
          <a:prstGeom prst="rect">
            <a:avLst/>
          </a:prstGeom>
        </p:spPr>
        <p:txBody>
          <a:bodyPr/>
          <a:lstStyle>
            <a:lvl1pPr>
              <a:defRPr sz="900" b="1" i="0">
                <a:solidFill>
                  <a:schemeClr val="tx1">
                    <a:alpha val="30000"/>
                  </a:schemeClr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fld id="{C3929991-3F91-D343-BFF2-32848ABE790B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2"/>
          </p:nvPr>
        </p:nvSpPr>
        <p:spPr>
          <a:xfrm>
            <a:off x="2703380" y="4881348"/>
            <a:ext cx="3740828" cy="194274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8" name="Picture Placeholder 7"/>
          <p:cNvSpPr>
            <a:spLocks noGrp="1"/>
          </p:cNvSpPr>
          <p:nvPr>
            <p:ph type="pic" sz="quarter" idx="13"/>
          </p:nvPr>
        </p:nvSpPr>
        <p:spPr>
          <a:xfrm>
            <a:off x="8229600" y="4903521"/>
            <a:ext cx="662136" cy="149192"/>
          </a:xfrm>
          <a:prstGeom prst="rect">
            <a:avLst/>
          </a:prstGeom>
        </p:spPr>
        <p:txBody>
          <a:bodyPr/>
          <a:lstStyle>
            <a:lvl1pPr>
              <a:defRPr sz="900" b="0" i="0">
                <a:latin typeface="Lato Light" charset="0"/>
                <a:ea typeface="Lato Light" charset="0"/>
                <a:cs typeface="Lato Light" charset="0"/>
              </a:defRPr>
            </a:lvl1pPr>
          </a:lstStyle>
          <a:p>
            <a:endParaRPr lang="en-US" dirty="0"/>
          </a:p>
        </p:txBody>
      </p:sp>
      <p:sp>
        <p:nvSpPr>
          <p:cNvPr id="17" name="Picture Placeholder 3"/>
          <p:cNvSpPr>
            <a:spLocks noGrp="1"/>
          </p:cNvSpPr>
          <p:nvPr>
            <p:ph type="pic" sz="quarter" idx="14"/>
          </p:nvPr>
        </p:nvSpPr>
        <p:spPr>
          <a:xfrm>
            <a:off x="2434829" y="1689350"/>
            <a:ext cx="1335198" cy="1121306"/>
          </a:xfrm>
          <a:prstGeom prst="rect">
            <a:avLst/>
          </a:prstGeom>
        </p:spPr>
        <p:txBody>
          <a:bodyPr/>
          <a:lstStyle>
            <a:lvl1pPr>
              <a:defRPr sz="1000" b="0" i="0">
                <a:solidFill>
                  <a:schemeClr val="bg2"/>
                </a:solidFill>
                <a:latin typeface="Lato Light" charset="0"/>
                <a:ea typeface="Lato Light" charset="0"/>
                <a:cs typeface="Lato Light" charset="0"/>
              </a:defRPr>
            </a:lvl1pPr>
          </a:lstStyle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94860591"/>
      </p:ext>
    </p:extLst>
  </p:cSld>
  <p:clrMapOvr>
    <a:masterClrMapping/>
  </p:clrMapOvr>
  <p:transition/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Wide Img Bi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1004031" y="1645694"/>
            <a:ext cx="7166543" cy="1719598"/>
          </a:xfrm>
          <a:prstGeom prst="rect">
            <a:avLst/>
          </a:prstGeom>
        </p:spPr>
        <p:txBody>
          <a:bodyPr/>
          <a:lstStyle>
            <a:lvl1pPr>
              <a:defRPr sz="1000" b="0" i="0">
                <a:solidFill>
                  <a:schemeClr val="bg2"/>
                </a:solidFill>
                <a:latin typeface="Lato Light" charset="0"/>
                <a:ea typeface="Lato Light" charset="0"/>
                <a:cs typeface="Lato Light" charset="0"/>
              </a:defRPr>
            </a:lvl1pPr>
          </a:lstStyle>
          <a:p>
            <a:endParaRPr lang="en-US" dirty="0"/>
          </a:p>
        </p:txBody>
      </p:sp>
      <p:sp>
        <p:nvSpPr>
          <p:cNvPr id="19" name="Rectangle 17"/>
          <p:cNvSpPr>
            <a:spLocks/>
          </p:cNvSpPr>
          <p:nvPr userDrawn="1"/>
        </p:nvSpPr>
        <p:spPr bwMode="auto">
          <a:xfrm rot="10800000" flipH="1">
            <a:off x="1" y="4844526"/>
            <a:ext cx="9147586" cy="297628"/>
          </a:xfrm>
          <a:prstGeom prst="rect">
            <a:avLst/>
          </a:prstGeom>
          <a:solidFill>
            <a:schemeClr val="bg1">
              <a:lumMod val="95000"/>
              <a:alpha val="90000"/>
            </a:schemeClr>
          </a:solidFill>
          <a:ln>
            <a:noFill/>
          </a:ln>
        </p:spPr>
        <p:txBody>
          <a:bodyPr lIns="0" tIns="0" rIns="0" bIns="0"/>
          <a:lstStyle/>
          <a:p>
            <a:endParaRPr lang="en-US" u="sng" dirty="0">
              <a:latin typeface="Calibri"/>
            </a:endParaRPr>
          </a:p>
        </p:txBody>
      </p:sp>
      <p:grpSp>
        <p:nvGrpSpPr>
          <p:cNvPr id="20" name="Group 19"/>
          <p:cNvGrpSpPr/>
          <p:nvPr userDrawn="1"/>
        </p:nvGrpSpPr>
        <p:grpSpPr>
          <a:xfrm>
            <a:off x="711968" y="4939155"/>
            <a:ext cx="88586" cy="88468"/>
            <a:chOff x="566572" y="4914901"/>
            <a:chExt cx="123991" cy="123825"/>
          </a:xfrm>
        </p:grpSpPr>
        <p:sp>
          <p:nvSpPr>
            <p:cNvPr id="21" name="Oval 20">
              <a:hlinkClick r:id="" action="ppaction://hlinkshowjump?jump=nextslide"/>
            </p:cNvPr>
            <p:cNvSpPr>
              <a:spLocks/>
            </p:cNvSpPr>
            <p:nvPr/>
          </p:nvSpPr>
          <p:spPr bwMode="auto">
            <a:xfrm>
              <a:off x="566572" y="4914901"/>
              <a:ext cx="123991" cy="123825"/>
            </a:xfrm>
            <a:prstGeom prst="ellipse">
              <a:avLst/>
            </a:prstGeom>
            <a:noFill/>
            <a:ln w="15875" cap="flat">
              <a:solidFill>
                <a:schemeClr val="tx1">
                  <a:alpha val="30000"/>
                </a:schemeClr>
              </a:solidFill>
              <a:prstDash val="solid"/>
              <a:miter lim="800000"/>
              <a:headEnd type="none" w="med" len="med"/>
              <a:tailEnd type="none" w="med" len="med"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lIns="0" tIns="0" rIns="0" bIns="0"/>
            <a:lstStyle/>
            <a:p>
              <a:endParaRPr lang="en-US" u="none" dirty="0">
                <a:latin typeface="Calibri"/>
              </a:endParaRPr>
            </a:p>
          </p:txBody>
        </p:sp>
        <p:sp>
          <p:nvSpPr>
            <p:cNvPr id="22" name="AutoShape 21">
              <a:hlinkClick r:id="" action="ppaction://hlinkshowjump?jump=nextslide"/>
            </p:cNvPr>
            <p:cNvSpPr>
              <a:spLocks/>
            </p:cNvSpPr>
            <p:nvPr/>
          </p:nvSpPr>
          <p:spPr bwMode="auto">
            <a:xfrm rot="5400000">
              <a:off x="600342" y="4955355"/>
              <a:ext cx="63104" cy="40536"/>
            </a:xfrm>
            <a:prstGeom prst="triangle">
              <a:avLst>
                <a:gd name="adj" fmla="val 50000"/>
              </a:avLst>
            </a:prstGeom>
            <a:solidFill>
              <a:schemeClr val="tx1">
                <a:alpha val="30000"/>
              </a:schemeClr>
            </a:solidFill>
            <a:ln>
              <a:noFill/>
            </a:ln>
          </p:spPr>
          <p:txBody>
            <a:bodyPr lIns="0" tIns="0" rIns="0" bIns="0"/>
            <a:lstStyle/>
            <a:p>
              <a:endParaRPr lang="en-US" u="none" dirty="0">
                <a:latin typeface="Calibri"/>
              </a:endParaRPr>
            </a:p>
          </p:txBody>
        </p:sp>
      </p:grpSp>
      <p:grpSp>
        <p:nvGrpSpPr>
          <p:cNvPr id="23" name="Group 22"/>
          <p:cNvGrpSpPr/>
          <p:nvPr userDrawn="1"/>
        </p:nvGrpSpPr>
        <p:grpSpPr>
          <a:xfrm>
            <a:off x="251520" y="4938304"/>
            <a:ext cx="89266" cy="89576"/>
            <a:chOff x="247055" y="4914306"/>
            <a:chExt cx="123991" cy="124421"/>
          </a:xfrm>
        </p:grpSpPr>
        <p:sp>
          <p:nvSpPr>
            <p:cNvPr id="24" name="Oval 23">
              <a:hlinkClick r:id="" action="ppaction://hlinkshowjump?jump=previousslide"/>
            </p:cNvPr>
            <p:cNvSpPr>
              <a:spLocks/>
            </p:cNvSpPr>
            <p:nvPr/>
          </p:nvSpPr>
          <p:spPr bwMode="auto">
            <a:xfrm rot="10800000">
              <a:off x="247055" y="4914306"/>
              <a:ext cx="123991" cy="124421"/>
            </a:xfrm>
            <a:prstGeom prst="ellipse">
              <a:avLst/>
            </a:prstGeom>
            <a:noFill/>
            <a:ln w="15875" cap="flat">
              <a:solidFill>
                <a:schemeClr val="tx1">
                  <a:alpha val="30000"/>
                </a:schemeClr>
              </a:solidFill>
              <a:prstDash val="solid"/>
              <a:miter lim="800000"/>
              <a:headEnd type="none" w="med" len="med"/>
              <a:tailEnd type="none" w="med" len="med"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lIns="0" tIns="0" rIns="0" bIns="0"/>
            <a:lstStyle/>
            <a:p>
              <a:endParaRPr lang="en-US" u="none" dirty="0">
                <a:latin typeface="Calibri"/>
              </a:endParaRPr>
            </a:p>
          </p:txBody>
        </p:sp>
        <p:sp>
          <p:nvSpPr>
            <p:cNvPr id="25" name="AutoShape 24">
              <a:hlinkClick r:id="" action="ppaction://hlinkshowjump?jump=previousslide"/>
            </p:cNvPr>
            <p:cNvSpPr>
              <a:spLocks/>
            </p:cNvSpPr>
            <p:nvPr/>
          </p:nvSpPr>
          <p:spPr bwMode="auto">
            <a:xfrm rot="16200000">
              <a:off x="269001" y="4952464"/>
              <a:ext cx="63406" cy="40535"/>
            </a:xfrm>
            <a:prstGeom prst="triangle">
              <a:avLst>
                <a:gd name="adj" fmla="val 50000"/>
              </a:avLst>
            </a:prstGeom>
            <a:solidFill>
              <a:schemeClr val="tx1">
                <a:alpha val="30000"/>
              </a:schemeClr>
            </a:solidFill>
            <a:ln>
              <a:noFill/>
            </a:ln>
          </p:spPr>
          <p:txBody>
            <a:bodyPr lIns="0" tIns="0" rIns="0" bIns="0"/>
            <a:lstStyle/>
            <a:p>
              <a:endParaRPr lang="en-US" u="none" dirty="0">
                <a:latin typeface="Calibri"/>
              </a:endParaRPr>
            </a:p>
          </p:txBody>
        </p:sp>
      </p:grpSp>
      <p:sp>
        <p:nvSpPr>
          <p:cNvPr id="3" name="Slide Number Placeholder 2"/>
          <p:cNvSpPr>
            <a:spLocks noGrp="1"/>
          </p:cNvSpPr>
          <p:nvPr>
            <p:ph type="sldNum" sz="quarter" idx="11"/>
          </p:nvPr>
        </p:nvSpPr>
        <p:spPr>
          <a:xfrm>
            <a:off x="318322" y="4860096"/>
            <a:ext cx="416196" cy="193041"/>
          </a:xfrm>
          <a:prstGeom prst="rect">
            <a:avLst/>
          </a:prstGeom>
        </p:spPr>
        <p:txBody>
          <a:bodyPr/>
          <a:lstStyle>
            <a:lvl1pPr>
              <a:defRPr sz="900" b="1" i="0">
                <a:solidFill>
                  <a:schemeClr val="tx1">
                    <a:alpha val="30000"/>
                  </a:schemeClr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fld id="{C3929991-3F91-D343-BFF2-32848ABE790B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2"/>
          </p:nvPr>
        </p:nvSpPr>
        <p:spPr>
          <a:xfrm>
            <a:off x="2703380" y="4881348"/>
            <a:ext cx="3740828" cy="194274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8" name="Picture Placeholder 7"/>
          <p:cNvSpPr>
            <a:spLocks noGrp="1"/>
          </p:cNvSpPr>
          <p:nvPr>
            <p:ph type="pic" sz="quarter" idx="13"/>
          </p:nvPr>
        </p:nvSpPr>
        <p:spPr>
          <a:xfrm>
            <a:off x="8229600" y="4903521"/>
            <a:ext cx="662136" cy="149192"/>
          </a:xfrm>
          <a:prstGeom prst="rect">
            <a:avLst/>
          </a:prstGeom>
        </p:spPr>
        <p:txBody>
          <a:bodyPr/>
          <a:lstStyle>
            <a:lvl1pPr>
              <a:defRPr sz="900" b="0" i="0">
                <a:latin typeface="Lato Light" charset="0"/>
                <a:ea typeface="Lato Light" charset="0"/>
                <a:cs typeface="Lato Light" charset="0"/>
              </a:defRPr>
            </a:lvl1pPr>
          </a:lstStyle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42024561"/>
      </p:ext>
    </p:extLst>
  </p:cSld>
  <p:clrMapOvr>
    <a:masterClrMapping/>
  </p:clrMapOvr>
  <p:transition/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quare Img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1859424" y="904875"/>
            <a:ext cx="1985554" cy="1980732"/>
          </a:xfrm>
          <a:prstGeom prst="rect">
            <a:avLst/>
          </a:prstGeom>
        </p:spPr>
        <p:txBody>
          <a:bodyPr/>
          <a:lstStyle>
            <a:lvl1pPr>
              <a:defRPr sz="1000" b="0" i="0">
                <a:solidFill>
                  <a:schemeClr val="bg2"/>
                </a:solidFill>
                <a:latin typeface="Lato Light" charset="0"/>
                <a:ea typeface="Lato Light" charset="0"/>
                <a:cs typeface="Lato Light" charset="0"/>
              </a:defRPr>
            </a:lvl1pPr>
          </a:lstStyle>
          <a:p>
            <a:endParaRPr lang="en-US" dirty="0"/>
          </a:p>
        </p:txBody>
      </p:sp>
      <p:sp>
        <p:nvSpPr>
          <p:cNvPr id="19" name="Rectangle 17"/>
          <p:cNvSpPr>
            <a:spLocks/>
          </p:cNvSpPr>
          <p:nvPr userDrawn="1"/>
        </p:nvSpPr>
        <p:spPr bwMode="auto">
          <a:xfrm rot="10800000" flipH="1">
            <a:off x="1" y="4844526"/>
            <a:ext cx="9147586" cy="297628"/>
          </a:xfrm>
          <a:prstGeom prst="rect">
            <a:avLst/>
          </a:prstGeom>
          <a:solidFill>
            <a:schemeClr val="bg1">
              <a:lumMod val="95000"/>
              <a:alpha val="90000"/>
            </a:schemeClr>
          </a:solidFill>
          <a:ln>
            <a:noFill/>
          </a:ln>
        </p:spPr>
        <p:txBody>
          <a:bodyPr lIns="0" tIns="0" rIns="0" bIns="0"/>
          <a:lstStyle/>
          <a:p>
            <a:endParaRPr lang="en-US" u="sng" dirty="0">
              <a:latin typeface="Calibri"/>
            </a:endParaRPr>
          </a:p>
        </p:txBody>
      </p:sp>
      <p:grpSp>
        <p:nvGrpSpPr>
          <p:cNvPr id="20" name="Group 19"/>
          <p:cNvGrpSpPr/>
          <p:nvPr userDrawn="1"/>
        </p:nvGrpSpPr>
        <p:grpSpPr>
          <a:xfrm>
            <a:off x="711968" y="4939155"/>
            <a:ext cx="88586" cy="88468"/>
            <a:chOff x="566572" y="4914901"/>
            <a:chExt cx="123991" cy="123825"/>
          </a:xfrm>
        </p:grpSpPr>
        <p:sp>
          <p:nvSpPr>
            <p:cNvPr id="21" name="Oval 20">
              <a:hlinkClick r:id="" action="ppaction://hlinkshowjump?jump=nextslide"/>
            </p:cNvPr>
            <p:cNvSpPr>
              <a:spLocks/>
            </p:cNvSpPr>
            <p:nvPr/>
          </p:nvSpPr>
          <p:spPr bwMode="auto">
            <a:xfrm>
              <a:off x="566572" y="4914901"/>
              <a:ext cx="123991" cy="123825"/>
            </a:xfrm>
            <a:prstGeom prst="ellipse">
              <a:avLst/>
            </a:prstGeom>
            <a:noFill/>
            <a:ln w="15875" cap="flat">
              <a:solidFill>
                <a:schemeClr val="tx1">
                  <a:alpha val="30000"/>
                </a:schemeClr>
              </a:solidFill>
              <a:prstDash val="solid"/>
              <a:miter lim="800000"/>
              <a:headEnd type="none" w="med" len="med"/>
              <a:tailEnd type="none" w="med" len="med"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lIns="0" tIns="0" rIns="0" bIns="0"/>
            <a:lstStyle/>
            <a:p>
              <a:endParaRPr lang="en-US" u="none" dirty="0">
                <a:latin typeface="Calibri"/>
              </a:endParaRPr>
            </a:p>
          </p:txBody>
        </p:sp>
        <p:sp>
          <p:nvSpPr>
            <p:cNvPr id="22" name="AutoShape 21">
              <a:hlinkClick r:id="" action="ppaction://hlinkshowjump?jump=nextslide"/>
            </p:cNvPr>
            <p:cNvSpPr>
              <a:spLocks/>
            </p:cNvSpPr>
            <p:nvPr/>
          </p:nvSpPr>
          <p:spPr bwMode="auto">
            <a:xfrm rot="5400000">
              <a:off x="600342" y="4955355"/>
              <a:ext cx="63104" cy="40536"/>
            </a:xfrm>
            <a:prstGeom prst="triangle">
              <a:avLst>
                <a:gd name="adj" fmla="val 50000"/>
              </a:avLst>
            </a:prstGeom>
            <a:solidFill>
              <a:schemeClr val="tx1">
                <a:alpha val="30000"/>
              </a:schemeClr>
            </a:solidFill>
            <a:ln>
              <a:noFill/>
            </a:ln>
          </p:spPr>
          <p:txBody>
            <a:bodyPr lIns="0" tIns="0" rIns="0" bIns="0"/>
            <a:lstStyle/>
            <a:p>
              <a:endParaRPr lang="en-US" u="none" dirty="0">
                <a:latin typeface="Calibri"/>
              </a:endParaRPr>
            </a:p>
          </p:txBody>
        </p:sp>
      </p:grpSp>
      <p:grpSp>
        <p:nvGrpSpPr>
          <p:cNvPr id="23" name="Group 22"/>
          <p:cNvGrpSpPr/>
          <p:nvPr userDrawn="1"/>
        </p:nvGrpSpPr>
        <p:grpSpPr>
          <a:xfrm>
            <a:off x="251520" y="4938304"/>
            <a:ext cx="89266" cy="89576"/>
            <a:chOff x="247055" y="4914306"/>
            <a:chExt cx="123991" cy="124421"/>
          </a:xfrm>
        </p:grpSpPr>
        <p:sp>
          <p:nvSpPr>
            <p:cNvPr id="24" name="Oval 23">
              <a:hlinkClick r:id="" action="ppaction://hlinkshowjump?jump=previousslide"/>
            </p:cNvPr>
            <p:cNvSpPr>
              <a:spLocks/>
            </p:cNvSpPr>
            <p:nvPr/>
          </p:nvSpPr>
          <p:spPr bwMode="auto">
            <a:xfrm rot="10800000">
              <a:off x="247055" y="4914306"/>
              <a:ext cx="123991" cy="124421"/>
            </a:xfrm>
            <a:prstGeom prst="ellipse">
              <a:avLst/>
            </a:prstGeom>
            <a:noFill/>
            <a:ln w="15875" cap="flat">
              <a:solidFill>
                <a:schemeClr val="tx1">
                  <a:alpha val="30000"/>
                </a:schemeClr>
              </a:solidFill>
              <a:prstDash val="solid"/>
              <a:miter lim="800000"/>
              <a:headEnd type="none" w="med" len="med"/>
              <a:tailEnd type="none" w="med" len="med"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lIns="0" tIns="0" rIns="0" bIns="0"/>
            <a:lstStyle/>
            <a:p>
              <a:endParaRPr lang="en-US" u="none" dirty="0">
                <a:latin typeface="Calibri"/>
              </a:endParaRPr>
            </a:p>
          </p:txBody>
        </p:sp>
        <p:sp>
          <p:nvSpPr>
            <p:cNvPr id="25" name="AutoShape 24">
              <a:hlinkClick r:id="" action="ppaction://hlinkshowjump?jump=previousslide"/>
            </p:cNvPr>
            <p:cNvSpPr>
              <a:spLocks/>
            </p:cNvSpPr>
            <p:nvPr/>
          </p:nvSpPr>
          <p:spPr bwMode="auto">
            <a:xfrm rot="16200000">
              <a:off x="269001" y="4952464"/>
              <a:ext cx="63406" cy="40535"/>
            </a:xfrm>
            <a:prstGeom prst="triangle">
              <a:avLst>
                <a:gd name="adj" fmla="val 50000"/>
              </a:avLst>
            </a:prstGeom>
            <a:solidFill>
              <a:schemeClr val="tx1">
                <a:alpha val="30000"/>
              </a:schemeClr>
            </a:solidFill>
            <a:ln>
              <a:noFill/>
            </a:ln>
          </p:spPr>
          <p:txBody>
            <a:bodyPr lIns="0" tIns="0" rIns="0" bIns="0"/>
            <a:lstStyle/>
            <a:p>
              <a:endParaRPr lang="en-US" u="none" dirty="0">
                <a:latin typeface="Calibri"/>
              </a:endParaRPr>
            </a:p>
          </p:txBody>
        </p:sp>
      </p:grpSp>
      <p:sp>
        <p:nvSpPr>
          <p:cNvPr id="3" name="Slide Number Placeholder 2"/>
          <p:cNvSpPr>
            <a:spLocks noGrp="1"/>
          </p:cNvSpPr>
          <p:nvPr>
            <p:ph type="sldNum" sz="quarter" idx="11"/>
          </p:nvPr>
        </p:nvSpPr>
        <p:spPr>
          <a:xfrm>
            <a:off x="325817" y="4860096"/>
            <a:ext cx="401206" cy="193041"/>
          </a:xfrm>
          <a:prstGeom prst="rect">
            <a:avLst/>
          </a:prstGeom>
        </p:spPr>
        <p:txBody>
          <a:bodyPr/>
          <a:lstStyle>
            <a:lvl1pPr>
              <a:defRPr sz="900" b="1" i="0">
                <a:solidFill>
                  <a:schemeClr val="tx1">
                    <a:alpha val="30000"/>
                  </a:schemeClr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fld id="{C3929991-3F91-D343-BFF2-32848ABE790B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2"/>
          </p:nvPr>
        </p:nvSpPr>
        <p:spPr>
          <a:xfrm>
            <a:off x="2703380" y="4881348"/>
            <a:ext cx="3740828" cy="194274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8" name="Picture Placeholder 7"/>
          <p:cNvSpPr>
            <a:spLocks noGrp="1"/>
          </p:cNvSpPr>
          <p:nvPr>
            <p:ph type="pic" sz="quarter" idx="13"/>
          </p:nvPr>
        </p:nvSpPr>
        <p:spPr>
          <a:xfrm>
            <a:off x="8229600" y="4903521"/>
            <a:ext cx="662136" cy="149192"/>
          </a:xfrm>
          <a:prstGeom prst="rect">
            <a:avLst/>
          </a:prstGeom>
        </p:spPr>
        <p:txBody>
          <a:bodyPr/>
          <a:lstStyle>
            <a:lvl1pPr>
              <a:defRPr sz="900" b="0" i="0">
                <a:latin typeface="Lato Light" charset="0"/>
                <a:ea typeface="Lato Light" charset="0"/>
                <a:cs typeface="Lato Light" charset="0"/>
              </a:defRPr>
            </a:lvl1pPr>
          </a:lstStyle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07444981"/>
      </p:ext>
    </p:extLst>
  </p:cSld>
  <p:clrMapOvr>
    <a:masterClrMapping/>
  </p:clrMapOvr>
  <p:transition/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quare Small Middle 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3314700" y="1466850"/>
            <a:ext cx="1619250" cy="1615318"/>
          </a:xfrm>
          <a:prstGeom prst="rect">
            <a:avLst/>
          </a:prstGeom>
        </p:spPr>
        <p:txBody>
          <a:bodyPr/>
          <a:lstStyle>
            <a:lvl1pPr>
              <a:defRPr sz="1000" b="0" i="0">
                <a:solidFill>
                  <a:schemeClr val="bg2"/>
                </a:solidFill>
                <a:latin typeface="Lato Light" charset="0"/>
                <a:ea typeface="Lato Light" charset="0"/>
                <a:cs typeface="Lato Light" charset="0"/>
              </a:defRPr>
            </a:lvl1pPr>
          </a:lstStyle>
          <a:p>
            <a:endParaRPr lang="en-US" dirty="0"/>
          </a:p>
        </p:txBody>
      </p:sp>
      <p:sp>
        <p:nvSpPr>
          <p:cNvPr id="19" name="Rectangle 17"/>
          <p:cNvSpPr>
            <a:spLocks/>
          </p:cNvSpPr>
          <p:nvPr userDrawn="1"/>
        </p:nvSpPr>
        <p:spPr bwMode="auto">
          <a:xfrm rot="10800000" flipH="1">
            <a:off x="1" y="4844526"/>
            <a:ext cx="9147586" cy="297628"/>
          </a:xfrm>
          <a:prstGeom prst="rect">
            <a:avLst/>
          </a:prstGeom>
          <a:solidFill>
            <a:schemeClr val="bg1">
              <a:lumMod val="95000"/>
              <a:alpha val="90000"/>
            </a:schemeClr>
          </a:solidFill>
          <a:ln>
            <a:noFill/>
          </a:ln>
        </p:spPr>
        <p:txBody>
          <a:bodyPr lIns="0" tIns="0" rIns="0" bIns="0"/>
          <a:lstStyle/>
          <a:p>
            <a:endParaRPr lang="en-US" u="sng" dirty="0">
              <a:latin typeface="Calibri"/>
            </a:endParaRPr>
          </a:p>
        </p:txBody>
      </p:sp>
      <p:grpSp>
        <p:nvGrpSpPr>
          <p:cNvPr id="20" name="Group 19"/>
          <p:cNvGrpSpPr/>
          <p:nvPr userDrawn="1"/>
        </p:nvGrpSpPr>
        <p:grpSpPr>
          <a:xfrm>
            <a:off x="711968" y="4939155"/>
            <a:ext cx="88586" cy="88468"/>
            <a:chOff x="566572" y="4914901"/>
            <a:chExt cx="123991" cy="123825"/>
          </a:xfrm>
        </p:grpSpPr>
        <p:sp>
          <p:nvSpPr>
            <p:cNvPr id="21" name="Oval 20">
              <a:hlinkClick r:id="" action="ppaction://hlinkshowjump?jump=nextslide"/>
            </p:cNvPr>
            <p:cNvSpPr>
              <a:spLocks/>
            </p:cNvSpPr>
            <p:nvPr/>
          </p:nvSpPr>
          <p:spPr bwMode="auto">
            <a:xfrm>
              <a:off x="566572" y="4914901"/>
              <a:ext cx="123991" cy="123825"/>
            </a:xfrm>
            <a:prstGeom prst="ellipse">
              <a:avLst/>
            </a:prstGeom>
            <a:noFill/>
            <a:ln w="15875" cap="flat">
              <a:solidFill>
                <a:schemeClr val="tx1">
                  <a:alpha val="30000"/>
                </a:schemeClr>
              </a:solidFill>
              <a:prstDash val="solid"/>
              <a:miter lim="800000"/>
              <a:headEnd type="none" w="med" len="med"/>
              <a:tailEnd type="none" w="med" len="med"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lIns="0" tIns="0" rIns="0" bIns="0"/>
            <a:lstStyle/>
            <a:p>
              <a:endParaRPr lang="en-US" u="none" dirty="0">
                <a:latin typeface="Calibri"/>
              </a:endParaRPr>
            </a:p>
          </p:txBody>
        </p:sp>
        <p:sp>
          <p:nvSpPr>
            <p:cNvPr id="22" name="AutoShape 21">
              <a:hlinkClick r:id="" action="ppaction://hlinkshowjump?jump=nextslide"/>
            </p:cNvPr>
            <p:cNvSpPr>
              <a:spLocks/>
            </p:cNvSpPr>
            <p:nvPr/>
          </p:nvSpPr>
          <p:spPr bwMode="auto">
            <a:xfrm rot="5400000">
              <a:off x="600342" y="4955355"/>
              <a:ext cx="63104" cy="40536"/>
            </a:xfrm>
            <a:prstGeom prst="triangle">
              <a:avLst>
                <a:gd name="adj" fmla="val 50000"/>
              </a:avLst>
            </a:prstGeom>
            <a:solidFill>
              <a:schemeClr val="tx1">
                <a:alpha val="30000"/>
              </a:schemeClr>
            </a:solidFill>
            <a:ln>
              <a:noFill/>
            </a:ln>
          </p:spPr>
          <p:txBody>
            <a:bodyPr lIns="0" tIns="0" rIns="0" bIns="0"/>
            <a:lstStyle/>
            <a:p>
              <a:endParaRPr lang="en-US" u="none" dirty="0">
                <a:latin typeface="Calibri"/>
              </a:endParaRPr>
            </a:p>
          </p:txBody>
        </p:sp>
      </p:grpSp>
      <p:grpSp>
        <p:nvGrpSpPr>
          <p:cNvPr id="23" name="Group 22"/>
          <p:cNvGrpSpPr/>
          <p:nvPr userDrawn="1"/>
        </p:nvGrpSpPr>
        <p:grpSpPr>
          <a:xfrm>
            <a:off x="251520" y="4938304"/>
            <a:ext cx="89266" cy="89576"/>
            <a:chOff x="247055" y="4914306"/>
            <a:chExt cx="123991" cy="124421"/>
          </a:xfrm>
        </p:grpSpPr>
        <p:sp>
          <p:nvSpPr>
            <p:cNvPr id="24" name="Oval 23">
              <a:hlinkClick r:id="" action="ppaction://hlinkshowjump?jump=previousslide"/>
            </p:cNvPr>
            <p:cNvSpPr>
              <a:spLocks/>
            </p:cNvSpPr>
            <p:nvPr/>
          </p:nvSpPr>
          <p:spPr bwMode="auto">
            <a:xfrm rot="10800000">
              <a:off x="247055" y="4914306"/>
              <a:ext cx="123991" cy="124421"/>
            </a:xfrm>
            <a:prstGeom prst="ellipse">
              <a:avLst/>
            </a:prstGeom>
            <a:noFill/>
            <a:ln w="15875" cap="flat">
              <a:solidFill>
                <a:schemeClr val="tx1">
                  <a:alpha val="30000"/>
                </a:schemeClr>
              </a:solidFill>
              <a:prstDash val="solid"/>
              <a:miter lim="800000"/>
              <a:headEnd type="none" w="med" len="med"/>
              <a:tailEnd type="none" w="med" len="med"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lIns="0" tIns="0" rIns="0" bIns="0"/>
            <a:lstStyle/>
            <a:p>
              <a:endParaRPr lang="en-US" u="none" dirty="0">
                <a:latin typeface="Calibri"/>
              </a:endParaRPr>
            </a:p>
          </p:txBody>
        </p:sp>
        <p:sp>
          <p:nvSpPr>
            <p:cNvPr id="25" name="AutoShape 24">
              <a:hlinkClick r:id="" action="ppaction://hlinkshowjump?jump=previousslide"/>
            </p:cNvPr>
            <p:cNvSpPr>
              <a:spLocks/>
            </p:cNvSpPr>
            <p:nvPr/>
          </p:nvSpPr>
          <p:spPr bwMode="auto">
            <a:xfrm rot="16200000">
              <a:off x="269001" y="4952464"/>
              <a:ext cx="63406" cy="40535"/>
            </a:xfrm>
            <a:prstGeom prst="triangle">
              <a:avLst>
                <a:gd name="adj" fmla="val 50000"/>
              </a:avLst>
            </a:prstGeom>
            <a:solidFill>
              <a:schemeClr val="tx1">
                <a:alpha val="30000"/>
              </a:schemeClr>
            </a:solidFill>
            <a:ln>
              <a:noFill/>
            </a:ln>
          </p:spPr>
          <p:txBody>
            <a:bodyPr lIns="0" tIns="0" rIns="0" bIns="0"/>
            <a:lstStyle/>
            <a:p>
              <a:endParaRPr lang="en-US" u="none" dirty="0">
                <a:latin typeface="Calibri"/>
              </a:endParaRPr>
            </a:p>
          </p:txBody>
        </p:sp>
      </p:grpSp>
      <p:sp>
        <p:nvSpPr>
          <p:cNvPr id="3" name="Slide Number Placeholder 2"/>
          <p:cNvSpPr>
            <a:spLocks noGrp="1"/>
          </p:cNvSpPr>
          <p:nvPr>
            <p:ph type="sldNum" sz="quarter" idx="11"/>
          </p:nvPr>
        </p:nvSpPr>
        <p:spPr>
          <a:xfrm>
            <a:off x="325817" y="4860096"/>
            <a:ext cx="401206" cy="193041"/>
          </a:xfrm>
          <a:prstGeom prst="rect">
            <a:avLst/>
          </a:prstGeom>
        </p:spPr>
        <p:txBody>
          <a:bodyPr/>
          <a:lstStyle>
            <a:lvl1pPr>
              <a:defRPr sz="900" b="1" i="0">
                <a:solidFill>
                  <a:schemeClr val="tx1">
                    <a:alpha val="30000"/>
                  </a:schemeClr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fld id="{C3929991-3F91-D343-BFF2-32848ABE790B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2"/>
          </p:nvPr>
        </p:nvSpPr>
        <p:spPr>
          <a:xfrm>
            <a:off x="2703380" y="4881348"/>
            <a:ext cx="3740828" cy="194274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8" name="Picture Placeholder 7"/>
          <p:cNvSpPr>
            <a:spLocks noGrp="1"/>
          </p:cNvSpPr>
          <p:nvPr>
            <p:ph type="pic" sz="quarter" idx="13"/>
          </p:nvPr>
        </p:nvSpPr>
        <p:spPr>
          <a:xfrm>
            <a:off x="8229600" y="4903521"/>
            <a:ext cx="662136" cy="149192"/>
          </a:xfrm>
          <a:prstGeom prst="rect">
            <a:avLst/>
          </a:prstGeom>
        </p:spPr>
        <p:txBody>
          <a:bodyPr/>
          <a:lstStyle>
            <a:lvl1pPr>
              <a:defRPr sz="900" b="0" i="0">
                <a:latin typeface="Lato Light" charset="0"/>
                <a:ea typeface="Lato Light" charset="0"/>
                <a:cs typeface="Lato Light" charset="0"/>
              </a:defRPr>
            </a:lvl1pPr>
          </a:lstStyle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9429649"/>
      </p:ext>
    </p:extLst>
  </p:cSld>
  <p:clrMapOvr>
    <a:masterClrMapping/>
  </p:clrMapOvr>
  <p:transition/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ortfolio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1462087" y="1843352"/>
            <a:ext cx="1443633" cy="2566458"/>
          </a:xfrm>
          <a:prstGeom prst="rect">
            <a:avLst/>
          </a:prstGeom>
        </p:spPr>
        <p:txBody>
          <a:bodyPr/>
          <a:lstStyle>
            <a:lvl1pPr>
              <a:defRPr sz="1000" b="0" i="0">
                <a:solidFill>
                  <a:schemeClr val="bg2"/>
                </a:solidFill>
                <a:latin typeface="Lato Light" charset="0"/>
                <a:ea typeface="Lato Light" charset="0"/>
                <a:cs typeface="Lato Light" charset="0"/>
              </a:defRPr>
            </a:lvl1pPr>
          </a:lstStyle>
          <a:p>
            <a:endParaRPr lang="en-US" dirty="0"/>
          </a:p>
        </p:txBody>
      </p:sp>
      <p:sp>
        <p:nvSpPr>
          <p:cNvPr id="19" name="Rectangle 17"/>
          <p:cNvSpPr>
            <a:spLocks/>
          </p:cNvSpPr>
          <p:nvPr userDrawn="1"/>
        </p:nvSpPr>
        <p:spPr bwMode="auto">
          <a:xfrm rot="10800000" flipH="1">
            <a:off x="1" y="4844526"/>
            <a:ext cx="9147586" cy="297628"/>
          </a:xfrm>
          <a:prstGeom prst="rect">
            <a:avLst/>
          </a:prstGeom>
          <a:solidFill>
            <a:schemeClr val="bg1">
              <a:lumMod val="95000"/>
              <a:alpha val="90000"/>
            </a:schemeClr>
          </a:solidFill>
          <a:ln>
            <a:noFill/>
          </a:ln>
        </p:spPr>
        <p:txBody>
          <a:bodyPr lIns="0" tIns="0" rIns="0" bIns="0"/>
          <a:lstStyle/>
          <a:p>
            <a:endParaRPr lang="en-US" u="sng" dirty="0">
              <a:latin typeface="Calibri"/>
            </a:endParaRPr>
          </a:p>
        </p:txBody>
      </p:sp>
      <p:grpSp>
        <p:nvGrpSpPr>
          <p:cNvPr id="20" name="Group 19"/>
          <p:cNvGrpSpPr/>
          <p:nvPr userDrawn="1"/>
        </p:nvGrpSpPr>
        <p:grpSpPr>
          <a:xfrm>
            <a:off x="711968" y="4939155"/>
            <a:ext cx="88586" cy="88468"/>
            <a:chOff x="566572" y="4914901"/>
            <a:chExt cx="123991" cy="123825"/>
          </a:xfrm>
        </p:grpSpPr>
        <p:sp>
          <p:nvSpPr>
            <p:cNvPr id="21" name="Oval 20">
              <a:hlinkClick r:id="" action="ppaction://hlinkshowjump?jump=nextslide"/>
            </p:cNvPr>
            <p:cNvSpPr>
              <a:spLocks/>
            </p:cNvSpPr>
            <p:nvPr/>
          </p:nvSpPr>
          <p:spPr bwMode="auto">
            <a:xfrm>
              <a:off x="566572" y="4914901"/>
              <a:ext cx="123991" cy="123825"/>
            </a:xfrm>
            <a:prstGeom prst="ellipse">
              <a:avLst/>
            </a:prstGeom>
            <a:noFill/>
            <a:ln w="15875" cap="flat">
              <a:solidFill>
                <a:schemeClr val="tx1">
                  <a:alpha val="30000"/>
                </a:schemeClr>
              </a:solidFill>
              <a:prstDash val="solid"/>
              <a:miter lim="800000"/>
              <a:headEnd type="none" w="med" len="med"/>
              <a:tailEnd type="none" w="med" len="med"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lIns="0" tIns="0" rIns="0" bIns="0"/>
            <a:lstStyle/>
            <a:p>
              <a:endParaRPr lang="en-US" u="none" dirty="0">
                <a:latin typeface="Calibri"/>
              </a:endParaRPr>
            </a:p>
          </p:txBody>
        </p:sp>
        <p:sp>
          <p:nvSpPr>
            <p:cNvPr id="22" name="AutoShape 21">
              <a:hlinkClick r:id="" action="ppaction://hlinkshowjump?jump=nextslide"/>
            </p:cNvPr>
            <p:cNvSpPr>
              <a:spLocks/>
            </p:cNvSpPr>
            <p:nvPr/>
          </p:nvSpPr>
          <p:spPr bwMode="auto">
            <a:xfrm rot="5400000">
              <a:off x="600342" y="4955355"/>
              <a:ext cx="63104" cy="40536"/>
            </a:xfrm>
            <a:prstGeom prst="triangle">
              <a:avLst>
                <a:gd name="adj" fmla="val 50000"/>
              </a:avLst>
            </a:prstGeom>
            <a:solidFill>
              <a:schemeClr val="tx1">
                <a:alpha val="30000"/>
              </a:schemeClr>
            </a:solidFill>
            <a:ln>
              <a:noFill/>
            </a:ln>
          </p:spPr>
          <p:txBody>
            <a:bodyPr lIns="0" tIns="0" rIns="0" bIns="0"/>
            <a:lstStyle/>
            <a:p>
              <a:endParaRPr lang="en-US" u="none" dirty="0">
                <a:latin typeface="Calibri"/>
              </a:endParaRPr>
            </a:p>
          </p:txBody>
        </p:sp>
      </p:grpSp>
      <p:grpSp>
        <p:nvGrpSpPr>
          <p:cNvPr id="23" name="Group 22"/>
          <p:cNvGrpSpPr/>
          <p:nvPr userDrawn="1"/>
        </p:nvGrpSpPr>
        <p:grpSpPr>
          <a:xfrm>
            <a:off x="251520" y="4938304"/>
            <a:ext cx="89266" cy="89576"/>
            <a:chOff x="247055" y="4914306"/>
            <a:chExt cx="123991" cy="124421"/>
          </a:xfrm>
        </p:grpSpPr>
        <p:sp>
          <p:nvSpPr>
            <p:cNvPr id="24" name="Oval 23">
              <a:hlinkClick r:id="" action="ppaction://hlinkshowjump?jump=previousslide"/>
            </p:cNvPr>
            <p:cNvSpPr>
              <a:spLocks/>
            </p:cNvSpPr>
            <p:nvPr/>
          </p:nvSpPr>
          <p:spPr bwMode="auto">
            <a:xfrm rot="10800000">
              <a:off x="247055" y="4914306"/>
              <a:ext cx="123991" cy="124421"/>
            </a:xfrm>
            <a:prstGeom prst="ellipse">
              <a:avLst/>
            </a:prstGeom>
            <a:noFill/>
            <a:ln w="15875" cap="flat">
              <a:solidFill>
                <a:schemeClr val="tx1">
                  <a:alpha val="30000"/>
                </a:schemeClr>
              </a:solidFill>
              <a:prstDash val="solid"/>
              <a:miter lim="800000"/>
              <a:headEnd type="none" w="med" len="med"/>
              <a:tailEnd type="none" w="med" len="med"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lIns="0" tIns="0" rIns="0" bIns="0"/>
            <a:lstStyle/>
            <a:p>
              <a:endParaRPr lang="en-US" u="none" dirty="0">
                <a:latin typeface="Calibri"/>
              </a:endParaRPr>
            </a:p>
          </p:txBody>
        </p:sp>
        <p:sp>
          <p:nvSpPr>
            <p:cNvPr id="25" name="AutoShape 24">
              <a:hlinkClick r:id="" action="ppaction://hlinkshowjump?jump=previousslide"/>
            </p:cNvPr>
            <p:cNvSpPr>
              <a:spLocks/>
            </p:cNvSpPr>
            <p:nvPr/>
          </p:nvSpPr>
          <p:spPr bwMode="auto">
            <a:xfrm rot="16200000">
              <a:off x="269001" y="4952464"/>
              <a:ext cx="63406" cy="40535"/>
            </a:xfrm>
            <a:prstGeom prst="triangle">
              <a:avLst>
                <a:gd name="adj" fmla="val 50000"/>
              </a:avLst>
            </a:prstGeom>
            <a:solidFill>
              <a:schemeClr val="tx1">
                <a:alpha val="30000"/>
              </a:schemeClr>
            </a:solidFill>
            <a:ln>
              <a:noFill/>
            </a:ln>
          </p:spPr>
          <p:txBody>
            <a:bodyPr lIns="0" tIns="0" rIns="0" bIns="0"/>
            <a:lstStyle/>
            <a:p>
              <a:endParaRPr lang="en-US" u="none" dirty="0">
                <a:latin typeface="Calibri"/>
              </a:endParaRPr>
            </a:p>
          </p:txBody>
        </p:sp>
      </p:grpSp>
      <p:sp>
        <p:nvSpPr>
          <p:cNvPr id="3" name="Slide Number Placeholder 2"/>
          <p:cNvSpPr>
            <a:spLocks noGrp="1"/>
          </p:cNvSpPr>
          <p:nvPr>
            <p:ph type="sldNum" sz="quarter" idx="11"/>
          </p:nvPr>
        </p:nvSpPr>
        <p:spPr>
          <a:xfrm>
            <a:off x="325817" y="4860096"/>
            <a:ext cx="401206" cy="193041"/>
          </a:xfrm>
          <a:prstGeom prst="rect">
            <a:avLst/>
          </a:prstGeom>
        </p:spPr>
        <p:txBody>
          <a:bodyPr/>
          <a:lstStyle>
            <a:lvl1pPr>
              <a:defRPr sz="900" b="1" i="0">
                <a:solidFill>
                  <a:schemeClr val="tx1">
                    <a:alpha val="30000"/>
                  </a:schemeClr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fld id="{C3929991-3F91-D343-BFF2-32848ABE790B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2"/>
          </p:nvPr>
        </p:nvSpPr>
        <p:spPr>
          <a:xfrm>
            <a:off x="2703380" y="4881348"/>
            <a:ext cx="3740828" cy="194274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8" name="Picture Placeholder 7"/>
          <p:cNvSpPr>
            <a:spLocks noGrp="1"/>
          </p:cNvSpPr>
          <p:nvPr>
            <p:ph type="pic" sz="quarter" idx="13"/>
          </p:nvPr>
        </p:nvSpPr>
        <p:spPr>
          <a:xfrm>
            <a:off x="8229600" y="4903521"/>
            <a:ext cx="662136" cy="149192"/>
          </a:xfrm>
          <a:prstGeom prst="rect">
            <a:avLst/>
          </a:prstGeom>
        </p:spPr>
        <p:txBody>
          <a:bodyPr/>
          <a:lstStyle>
            <a:lvl1pPr>
              <a:defRPr sz="900" b="0" i="0">
                <a:latin typeface="Lato Light" charset="0"/>
                <a:ea typeface="Lato Light" charset="0"/>
                <a:cs typeface="Lato Light" charset="0"/>
              </a:defRPr>
            </a:lvl1pPr>
          </a:lstStyle>
          <a:p>
            <a:endParaRPr lang="en-US" dirty="0"/>
          </a:p>
        </p:txBody>
      </p:sp>
      <p:sp>
        <p:nvSpPr>
          <p:cNvPr id="26" name="Picture Placeholder 3"/>
          <p:cNvSpPr>
            <a:spLocks noGrp="1"/>
          </p:cNvSpPr>
          <p:nvPr>
            <p:ph type="pic" sz="quarter" idx="14"/>
          </p:nvPr>
        </p:nvSpPr>
        <p:spPr>
          <a:xfrm>
            <a:off x="3116364" y="1843352"/>
            <a:ext cx="1443633" cy="2566458"/>
          </a:xfrm>
          <a:prstGeom prst="rect">
            <a:avLst/>
          </a:prstGeom>
        </p:spPr>
        <p:txBody>
          <a:bodyPr/>
          <a:lstStyle>
            <a:lvl1pPr>
              <a:defRPr sz="1000" b="0" i="0">
                <a:solidFill>
                  <a:schemeClr val="bg2"/>
                </a:solidFill>
                <a:latin typeface="Lato Light" charset="0"/>
                <a:ea typeface="Lato Light" charset="0"/>
                <a:cs typeface="Lato Light" charset="0"/>
              </a:defRPr>
            </a:lvl1pPr>
          </a:lstStyle>
          <a:p>
            <a:endParaRPr lang="en-US" dirty="0"/>
          </a:p>
        </p:txBody>
      </p:sp>
      <p:sp>
        <p:nvSpPr>
          <p:cNvPr id="27" name="Picture Placeholder 3"/>
          <p:cNvSpPr>
            <a:spLocks noGrp="1"/>
          </p:cNvSpPr>
          <p:nvPr>
            <p:ph type="pic" sz="quarter" idx="15"/>
          </p:nvPr>
        </p:nvSpPr>
        <p:spPr>
          <a:xfrm>
            <a:off x="4783068" y="1843352"/>
            <a:ext cx="1443633" cy="2566458"/>
          </a:xfrm>
          <a:prstGeom prst="rect">
            <a:avLst/>
          </a:prstGeom>
        </p:spPr>
        <p:txBody>
          <a:bodyPr/>
          <a:lstStyle>
            <a:lvl1pPr>
              <a:defRPr sz="1000" b="0" i="0">
                <a:solidFill>
                  <a:schemeClr val="bg2"/>
                </a:solidFill>
                <a:latin typeface="Lato Light" charset="0"/>
                <a:ea typeface="Lato Light" charset="0"/>
                <a:cs typeface="Lato Light" charset="0"/>
              </a:defRPr>
            </a:lvl1pPr>
          </a:lstStyle>
          <a:p>
            <a:endParaRPr lang="en-US" dirty="0"/>
          </a:p>
        </p:txBody>
      </p:sp>
      <p:sp>
        <p:nvSpPr>
          <p:cNvPr id="28" name="Picture Placeholder 3"/>
          <p:cNvSpPr>
            <a:spLocks noGrp="1"/>
          </p:cNvSpPr>
          <p:nvPr>
            <p:ph type="pic" sz="quarter" idx="16"/>
          </p:nvPr>
        </p:nvSpPr>
        <p:spPr>
          <a:xfrm>
            <a:off x="6437345" y="1843352"/>
            <a:ext cx="1443633" cy="2566458"/>
          </a:xfrm>
          <a:prstGeom prst="rect">
            <a:avLst/>
          </a:prstGeom>
        </p:spPr>
        <p:txBody>
          <a:bodyPr/>
          <a:lstStyle>
            <a:lvl1pPr>
              <a:defRPr sz="1000" b="0" i="0">
                <a:solidFill>
                  <a:schemeClr val="bg2"/>
                </a:solidFill>
                <a:latin typeface="Lato Light" charset="0"/>
                <a:ea typeface="Lato Light" charset="0"/>
                <a:cs typeface="Lato Light" charset="0"/>
              </a:defRPr>
            </a:lvl1pPr>
          </a:lstStyle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0365223"/>
      </p:ext>
    </p:extLst>
  </p:cSld>
  <p:clrMapOvr>
    <a:masterClrMapping/>
  </p:clrMapOvr>
  <p:transition/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ortfolio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Rectangle 17"/>
          <p:cNvSpPr>
            <a:spLocks/>
          </p:cNvSpPr>
          <p:nvPr userDrawn="1"/>
        </p:nvSpPr>
        <p:spPr bwMode="auto">
          <a:xfrm rot="10800000" flipH="1">
            <a:off x="1" y="4844526"/>
            <a:ext cx="9147586" cy="297628"/>
          </a:xfrm>
          <a:prstGeom prst="rect">
            <a:avLst/>
          </a:prstGeom>
          <a:solidFill>
            <a:schemeClr val="bg1">
              <a:lumMod val="95000"/>
              <a:alpha val="90000"/>
            </a:schemeClr>
          </a:solidFill>
          <a:ln>
            <a:noFill/>
          </a:ln>
        </p:spPr>
        <p:txBody>
          <a:bodyPr lIns="0" tIns="0" rIns="0" bIns="0"/>
          <a:lstStyle/>
          <a:p>
            <a:endParaRPr lang="en-US" u="sng" dirty="0">
              <a:latin typeface="Calibri"/>
            </a:endParaRPr>
          </a:p>
        </p:txBody>
      </p:sp>
      <p:grpSp>
        <p:nvGrpSpPr>
          <p:cNvPr id="20" name="Group 19"/>
          <p:cNvGrpSpPr/>
          <p:nvPr userDrawn="1"/>
        </p:nvGrpSpPr>
        <p:grpSpPr>
          <a:xfrm>
            <a:off x="711968" y="4939155"/>
            <a:ext cx="88586" cy="88468"/>
            <a:chOff x="566572" y="4914901"/>
            <a:chExt cx="123991" cy="123825"/>
          </a:xfrm>
        </p:grpSpPr>
        <p:sp>
          <p:nvSpPr>
            <p:cNvPr id="21" name="Oval 20">
              <a:hlinkClick r:id="" action="ppaction://hlinkshowjump?jump=nextslide"/>
            </p:cNvPr>
            <p:cNvSpPr>
              <a:spLocks/>
            </p:cNvSpPr>
            <p:nvPr/>
          </p:nvSpPr>
          <p:spPr bwMode="auto">
            <a:xfrm>
              <a:off x="566572" y="4914901"/>
              <a:ext cx="123991" cy="123825"/>
            </a:xfrm>
            <a:prstGeom prst="ellipse">
              <a:avLst/>
            </a:prstGeom>
            <a:noFill/>
            <a:ln w="15875" cap="flat">
              <a:solidFill>
                <a:schemeClr val="tx1">
                  <a:alpha val="30000"/>
                </a:schemeClr>
              </a:solidFill>
              <a:prstDash val="solid"/>
              <a:miter lim="800000"/>
              <a:headEnd type="none" w="med" len="med"/>
              <a:tailEnd type="none" w="med" len="med"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lIns="0" tIns="0" rIns="0" bIns="0"/>
            <a:lstStyle/>
            <a:p>
              <a:endParaRPr lang="en-US" u="none" dirty="0">
                <a:latin typeface="Calibri"/>
              </a:endParaRPr>
            </a:p>
          </p:txBody>
        </p:sp>
        <p:sp>
          <p:nvSpPr>
            <p:cNvPr id="22" name="AutoShape 21">
              <a:hlinkClick r:id="" action="ppaction://hlinkshowjump?jump=nextslide"/>
            </p:cNvPr>
            <p:cNvSpPr>
              <a:spLocks/>
            </p:cNvSpPr>
            <p:nvPr/>
          </p:nvSpPr>
          <p:spPr bwMode="auto">
            <a:xfrm rot="5400000">
              <a:off x="600342" y="4955355"/>
              <a:ext cx="63104" cy="40536"/>
            </a:xfrm>
            <a:prstGeom prst="triangle">
              <a:avLst>
                <a:gd name="adj" fmla="val 50000"/>
              </a:avLst>
            </a:prstGeom>
            <a:solidFill>
              <a:schemeClr val="tx1">
                <a:alpha val="30000"/>
              </a:schemeClr>
            </a:solidFill>
            <a:ln>
              <a:noFill/>
            </a:ln>
          </p:spPr>
          <p:txBody>
            <a:bodyPr lIns="0" tIns="0" rIns="0" bIns="0"/>
            <a:lstStyle/>
            <a:p>
              <a:endParaRPr lang="en-US" u="none" dirty="0">
                <a:latin typeface="Calibri"/>
              </a:endParaRPr>
            </a:p>
          </p:txBody>
        </p:sp>
      </p:grpSp>
      <p:grpSp>
        <p:nvGrpSpPr>
          <p:cNvPr id="23" name="Group 22"/>
          <p:cNvGrpSpPr/>
          <p:nvPr userDrawn="1"/>
        </p:nvGrpSpPr>
        <p:grpSpPr>
          <a:xfrm>
            <a:off x="251520" y="4938304"/>
            <a:ext cx="89266" cy="89576"/>
            <a:chOff x="247055" y="4914306"/>
            <a:chExt cx="123991" cy="124421"/>
          </a:xfrm>
        </p:grpSpPr>
        <p:sp>
          <p:nvSpPr>
            <p:cNvPr id="24" name="Oval 23">
              <a:hlinkClick r:id="" action="ppaction://hlinkshowjump?jump=previousslide"/>
            </p:cNvPr>
            <p:cNvSpPr>
              <a:spLocks/>
            </p:cNvSpPr>
            <p:nvPr/>
          </p:nvSpPr>
          <p:spPr bwMode="auto">
            <a:xfrm rot="10800000">
              <a:off x="247055" y="4914306"/>
              <a:ext cx="123991" cy="124421"/>
            </a:xfrm>
            <a:prstGeom prst="ellipse">
              <a:avLst/>
            </a:prstGeom>
            <a:noFill/>
            <a:ln w="15875" cap="flat">
              <a:solidFill>
                <a:schemeClr val="tx1">
                  <a:alpha val="30000"/>
                </a:schemeClr>
              </a:solidFill>
              <a:prstDash val="solid"/>
              <a:miter lim="800000"/>
              <a:headEnd type="none" w="med" len="med"/>
              <a:tailEnd type="none" w="med" len="med"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lIns="0" tIns="0" rIns="0" bIns="0"/>
            <a:lstStyle/>
            <a:p>
              <a:endParaRPr lang="en-US" u="none" dirty="0">
                <a:latin typeface="Calibri"/>
              </a:endParaRPr>
            </a:p>
          </p:txBody>
        </p:sp>
        <p:sp>
          <p:nvSpPr>
            <p:cNvPr id="25" name="AutoShape 24">
              <a:hlinkClick r:id="" action="ppaction://hlinkshowjump?jump=previousslide"/>
            </p:cNvPr>
            <p:cNvSpPr>
              <a:spLocks/>
            </p:cNvSpPr>
            <p:nvPr/>
          </p:nvSpPr>
          <p:spPr bwMode="auto">
            <a:xfrm rot="16200000">
              <a:off x="269001" y="4952464"/>
              <a:ext cx="63406" cy="40535"/>
            </a:xfrm>
            <a:prstGeom prst="triangle">
              <a:avLst>
                <a:gd name="adj" fmla="val 50000"/>
              </a:avLst>
            </a:prstGeom>
            <a:solidFill>
              <a:schemeClr val="tx1">
                <a:alpha val="30000"/>
              </a:schemeClr>
            </a:solidFill>
            <a:ln>
              <a:noFill/>
            </a:ln>
          </p:spPr>
          <p:txBody>
            <a:bodyPr lIns="0" tIns="0" rIns="0" bIns="0"/>
            <a:lstStyle/>
            <a:p>
              <a:endParaRPr lang="en-US" u="none" dirty="0">
                <a:latin typeface="Calibri"/>
              </a:endParaRPr>
            </a:p>
          </p:txBody>
        </p:sp>
      </p:grpSp>
      <p:sp>
        <p:nvSpPr>
          <p:cNvPr id="3" name="Slide Number Placeholder 2"/>
          <p:cNvSpPr>
            <a:spLocks noGrp="1"/>
          </p:cNvSpPr>
          <p:nvPr>
            <p:ph type="sldNum" sz="quarter" idx="11"/>
          </p:nvPr>
        </p:nvSpPr>
        <p:spPr>
          <a:xfrm>
            <a:off x="318322" y="4860096"/>
            <a:ext cx="416196" cy="193041"/>
          </a:xfrm>
          <a:prstGeom prst="rect">
            <a:avLst/>
          </a:prstGeom>
        </p:spPr>
        <p:txBody>
          <a:bodyPr/>
          <a:lstStyle>
            <a:lvl1pPr>
              <a:defRPr sz="900" b="1" i="0">
                <a:solidFill>
                  <a:schemeClr val="tx1">
                    <a:alpha val="30000"/>
                  </a:schemeClr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fld id="{C3929991-3F91-D343-BFF2-32848ABE790B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2"/>
          </p:nvPr>
        </p:nvSpPr>
        <p:spPr>
          <a:xfrm>
            <a:off x="2703380" y="4881348"/>
            <a:ext cx="3740828" cy="194274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8" name="Picture Placeholder 7"/>
          <p:cNvSpPr>
            <a:spLocks noGrp="1"/>
          </p:cNvSpPr>
          <p:nvPr>
            <p:ph type="pic" sz="quarter" idx="13"/>
          </p:nvPr>
        </p:nvSpPr>
        <p:spPr>
          <a:xfrm>
            <a:off x="8229600" y="4903521"/>
            <a:ext cx="662136" cy="149192"/>
          </a:xfrm>
          <a:prstGeom prst="rect">
            <a:avLst/>
          </a:prstGeom>
        </p:spPr>
        <p:txBody>
          <a:bodyPr/>
          <a:lstStyle>
            <a:lvl1pPr>
              <a:defRPr sz="900" b="0" i="0">
                <a:latin typeface="Lato Light" charset="0"/>
                <a:ea typeface="Lato Light" charset="0"/>
                <a:cs typeface="Lato Light" charset="0"/>
              </a:defRPr>
            </a:lvl1pPr>
          </a:lstStyle>
          <a:p>
            <a:endParaRPr lang="en-US" dirty="0"/>
          </a:p>
        </p:txBody>
      </p:sp>
      <p:sp>
        <p:nvSpPr>
          <p:cNvPr id="26" name="Picture Placeholder 3"/>
          <p:cNvSpPr>
            <a:spLocks noGrp="1"/>
          </p:cNvSpPr>
          <p:nvPr>
            <p:ph type="pic" sz="quarter" idx="14"/>
          </p:nvPr>
        </p:nvSpPr>
        <p:spPr>
          <a:xfrm>
            <a:off x="1137906" y="1870051"/>
            <a:ext cx="2185459" cy="1230913"/>
          </a:xfrm>
          <a:prstGeom prst="rect">
            <a:avLst/>
          </a:prstGeom>
        </p:spPr>
        <p:txBody>
          <a:bodyPr/>
          <a:lstStyle>
            <a:lvl1pPr>
              <a:defRPr sz="1000" b="0" i="0">
                <a:solidFill>
                  <a:schemeClr val="bg2"/>
                </a:solidFill>
                <a:latin typeface="Lato Light" charset="0"/>
                <a:ea typeface="Lato Light" charset="0"/>
                <a:cs typeface="Lato Light" charset="0"/>
              </a:defRPr>
            </a:lvl1pPr>
          </a:lstStyle>
          <a:p>
            <a:endParaRPr lang="en-US" dirty="0"/>
          </a:p>
        </p:txBody>
      </p:sp>
      <p:sp>
        <p:nvSpPr>
          <p:cNvPr id="31" name="Picture Placeholder 3"/>
          <p:cNvSpPr>
            <a:spLocks noGrp="1"/>
          </p:cNvSpPr>
          <p:nvPr>
            <p:ph type="pic" sz="quarter" idx="15"/>
          </p:nvPr>
        </p:nvSpPr>
        <p:spPr>
          <a:xfrm>
            <a:off x="4640831" y="1870051"/>
            <a:ext cx="2185459" cy="1230913"/>
          </a:xfrm>
          <a:prstGeom prst="rect">
            <a:avLst/>
          </a:prstGeom>
        </p:spPr>
        <p:txBody>
          <a:bodyPr/>
          <a:lstStyle>
            <a:lvl1pPr>
              <a:defRPr sz="1000" b="0" i="0">
                <a:solidFill>
                  <a:schemeClr val="bg2"/>
                </a:solidFill>
                <a:latin typeface="Lato Light" charset="0"/>
                <a:ea typeface="Lato Light" charset="0"/>
                <a:cs typeface="Lato Light" charset="0"/>
              </a:defRPr>
            </a:lvl1pPr>
          </a:lstStyle>
          <a:p>
            <a:endParaRPr lang="en-US" dirty="0"/>
          </a:p>
        </p:txBody>
      </p:sp>
      <p:sp>
        <p:nvSpPr>
          <p:cNvPr id="32" name="Picture Placeholder 3"/>
          <p:cNvSpPr>
            <a:spLocks noGrp="1"/>
          </p:cNvSpPr>
          <p:nvPr>
            <p:ph type="pic" sz="quarter" idx="16"/>
          </p:nvPr>
        </p:nvSpPr>
        <p:spPr>
          <a:xfrm>
            <a:off x="2324100" y="3252806"/>
            <a:ext cx="2185459" cy="1230913"/>
          </a:xfrm>
          <a:prstGeom prst="rect">
            <a:avLst/>
          </a:prstGeom>
        </p:spPr>
        <p:txBody>
          <a:bodyPr/>
          <a:lstStyle>
            <a:lvl1pPr>
              <a:defRPr sz="1000" b="0" i="0">
                <a:solidFill>
                  <a:schemeClr val="bg2"/>
                </a:solidFill>
                <a:latin typeface="Lato Light" charset="0"/>
                <a:ea typeface="Lato Light" charset="0"/>
                <a:cs typeface="Lato Light" charset="0"/>
              </a:defRPr>
            </a:lvl1pPr>
          </a:lstStyle>
          <a:p>
            <a:endParaRPr lang="en-US" dirty="0"/>
          </a:p>
        </p:txBody>
      </p:sp>
      <p:sp>
        <p:nvSpPr>
          <p:cNvPr id="33" name="Picture Placeholder 3"/>
          <p:cNvSpPr>
            <a:spLocks noGrp="1"/>
          </p:cNvSpPr>
          <p:nvPr>
            <p:ph type="pic" sz="quarter" idx="17"/>
          </p:nvPr>
        </p:nvSpPr>
        <p:spPr>
          <a:xfrm>
            <a:off x="5822476" y="3252806"/>
            <a:ext cx="2185459" cy="1230913"/>
          </a:xfrm>
          <a:prstGeom prst="rect">
            <a:avLst/>
          </a:prstGeom>
        </p:spPr>
        <p:txBody>
          <a:bodyPr/>
          <a:lstStyle>
            <a:lvl1pPr>
              <a:defRPr sz="1000" b="0" i="0">
                <a:solidFill>
                  <a:schemeClr val="bg2"/>
                </a:solidFill>
                <a:latin typeface="Lato Light" charset="0"/>
                <a:ea typeface="Lato Light" charset="0"/>
                <a:cs typeface="Lato Light" charset="0"/>
              </a:defRPr>
            </a:lvl1pPr>
          </a:lstStyle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37951605"/>
      </p:ext>
    </p:extLst>
  </p:cSld>
  <p:clrMapOvr>
    <a:masterClrMapping/>
  </p:clrMapOvr>
  <p:transition/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ortfolio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Rectangle 17"/>
          <p:cNvSpPr>
            <a:spLocks/>
          </p:cNvSpPr>
          <p:nvPr userDrawn="1"/>
        </p:nvSpPr>
        <p:spPr bwMode="auto">
          <a:xfrm rot="10800000" flipH="1">
            <a:off x="1" y="4844526"/>
            <a:ext cx="9147586" cy="297628"/>
          </a:xfrm>
          <a:prstGeom prst="rect">
            <a:avLst/>
          </a:prstGeom>
          <a:solidFill>
            <a:schemeClr val="bg1">
              <a:lumMod val="95000"/>
              <a:alpha val="90000"/>
            </a:schemeClr>
          </a:solidFill>
          <a:ln>
            <a:noFill/>
          </a:ln>
        </p:spPr>
        <p:txBody>
          <a:bodyPr lIns="0" tIns="0" rIns="0" bIns="0"/>
          <a:lstStyle/>
          <a:p>
            <a:endParaRPr lang="en-US" u="sng" dirty="0">
              <a:latin typeface="Calibri"/>
            </a:endParaRPr>
          </a:p>
        </p:txBody>
      </p:sp>
      <p:grpSp>
        <p:nvGrpSpPr>
          <p:cNvPr id="20" name="Group 19"/>
          <p:cNvGrpSpPr/>
          <p:nvPr userDrawn="1"/>
        </p:nvGrpSpPr>
        <p:grpSpPr>
          <a:xfrm>
            <a:off x="711968" y="4939155"/>
            <a:ext cx="88586" cy="88468"/>
            <a:chOff x="566572" y="4914901"/>
            <a:chExt cx="123991" cy="123825"/>
          </a:xfrm>
        </p:grpSpPr>
        <p:sp>
          <p:nvSpPr>
            <p:cNvPr id="21" name="Oval 20">
              <a:hlinkClick r:id="" action="ppaction://hlinkshowjump?jump=nextslide"/>
            </p:cNvPr>
            <p:cNvSpPr>
              <a:spLocks/>
            </p:cNvSpPr>
            <p:nvPr/>
          </p:nvSpPr>
          <p:spPr bwMode="auto">
            <a:xfrm>
              <a:off x="566572" y="4914901"/>
              <a:ext cx="123991" cy="123825"/>
            </a:xfrm>
            <a:prstGeom prst="ellipse">
              <a:avLst/>
            </a:prstGeom>
            <a:noFill/>
            <a:ln w="15875" cap="flat">
              <a:solidFill>
                <a:schemeClr val="tx1">
                  <a:alpha val="30000"/>
                </a:schemeClr>
              </a:solidFill>
              <a:prstDash val="solid"/>
              <a:miter lim="800000"/>
              <a:headEnd type="none" w="med" len="med"/>
              <a:tailEnd type="none" w="med" len="med"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lIns="0" tIns="0" rIns="0" bIns="0"/>
            <a:lstStyle/>
            <a:p>
              <a:endParaRPr lang="en-US" u="none" dirty="0">
                <a:latin typeface="Calibri"/>
              </a:endParaRPr>
            </a:p>
          </p:txBody>
        </p:sp>
        <p:sp>
          <p:nvSpPr>
            <p:cNvPr id="22" name="AutoShape 21">
              <a:hlinkClick r:id="" action="ppaction://hlinkshowjump?jump=nextslide"/>
            </p:cNvPr>
            <p:cNvSpPr>
              <a:spLocks/>
            </p:cNvSpPr>
            <p:nvPr/>
          </p:nvSpPr>
          <p:spPr bwMode="auto">
            <a:xfrm rot="5400000">
              <a:off x="600342" y="4955355"/>
              <a:ext cx="63104" cy="40536"/>
            </a:xfrm>
            <a:prstGeom prst="triangle">
              <a:avLst>
                <a:gd name="adj" fmla="val 50000"/>
              </a:avLst>
            </a:prstGeom>
            <a:solidFill>
              <a:schemeClr val="tx1">
                <a:alpha val="30000"/>
              </a:schemeClr>
            </a:solidFill>
            <a:ln>
              <a:noFill/>
            </a:ln>
          </p:spPr>
          <p:txBody>
            <a:bodyPr lIns="0" tIns="0" rIns="0" bIns="0"/>
            <a:lstStyle/>
            <a:p>
              <a:endParaRPr lang="en-US" u="none" dirty="0">
                <a:latin typeface="Calibri"/>
              </a:endParaRPr>
            </a:p>
          </p:txBody>
        </p:sp>
      </p:grpSp>
      <p:grpSp>
        <p:nvGrpSpPr>
          <p:cNvPr id="23" name="Group 22"/>
          <p:cNvGrpSpPr/>
          <p:nvPr userDrawn="1"/>
        </p:nvGrpSpPr>
        <p:grpSpPr>
          <a:xfrm>
            <a:off x="251520" y="4938304"/>
            <a:ext cx="89266" cy="89576"/>
            <a:chOff x="247055" y="4914306"/>
            <a:chExt cx="123991" cy="124421"/>
          </a:xfrm>
        </p:grpSpPr>
        <p:sp>
          <p:nvSpPr>
            <p:cNvPr id="24" name="Oval 23">
              <a:hlinkClick r:id="" action="ppaction://hlinkshowjump?jump=previousslide"/>
            </p:cNvPr>
            <p:cNvSpPr>
              <a:spLocks/>
            </p:cNvSpPr>
            <p:nvPr/>
          </p:nvSpPr>
          <p:spPr bwMode="auto">
            <a:xfrm rot="10800000">
              <a:off x="247055" y="4914306"/>
              <a:ext cx="123991" cy="124421"/>
            </a:xfrm>
            <a:prstGeom prst="ellipse">
              <a:avLst/>
            </a:prstGeom>
            <a:noFill/>
            <a:ln w="15875" cap="flat">
              <a:solidFill>
                <a:schemeClr val="tx1">
                  <a:alpha val="30000"/>
                </a:schemeClr>
              </a:solidFill>
              <a:prstDash val="solid"/>
              <a:miter lim="800000"/>
              <a:headEnd type="none" w="med" len="med"/>
              <a:tailEnd type="none" w="med" len="med"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lIns="0" tIns="0" rIns="0" bIns="0"/>
            <a:lstStyle/>
            <a:p>
              <a:endParaRPr lang="en-US" u="none" dirty="0">
                <a:latin typeface="Calibri"/>
              </a:endParaRPr>
            </a:p>
          </p:txBody>
        </p:sp>
        <p:sp>
          <p:nvSpPr>
            <p:cNvPr id="25" name="AutoShape 24">
              <a:hlinkClick r:id="" action="ppaction://hlinkshowjump?jump=previousslide"/>
            </p:cNvPr>
            <p:cNvSpPr>
              <a:spLocks/>
            </p:cNvSpPr>
            <p:nvPr/>
          </p:nvSpPr>
          <p:spPr bwMode="auto">
            <a:xfrm rot="16200000">
              <a:off x="269001" y="4952464"/>
              <a:ext cx="63406" cy="40535"/>
            </a:xfrm>
            <a:prstGeom prst="triangle">
              <a:avLst>
                <a:gd name="adj" fmla="val 50000"/>
              </a:avLst>
            </a:prstGeom>
            <a:solidFill>
              <a:schemeClr val="tx1">
                <a:alpha val="30000"/>
              </a:schemeClr>
            </a:solidFill>
            <a:ln>
              <a:noFill/>
            </a:ln>
          </p:spPr>
          <p:txBody>
            <a:bodyPr lIns="0" tIns="0" rIns="0" bIns="0"/>
            <a:lstStyle/>
            <a:p>
              <a:endParaRPr lang="en-US" u="none" dirty="0">
                <a:latin typeface="Calibri"/>
              </a:endParaRPr>
            </a:p>
          </p:txBody>
        </p:sp>
      </p:grpSp>
      <p:sp>
        <p:nvSpPr>
          <p:cNvPr id="3" name="Slide Number Placeholder 2"/>
          <p:cNvSpPr>
            <a:spLocks noGrp="1"/>
          </p:cNvSpPr>
          <p:nvPr>
            <p:ph type="sldNum" sz="quarter" idx="11"/>
          </p:nvPr>
        </p:nvSpPr>
        <p:spPr>
          <a:xfrm>
            <a:off x="318322" y="4860096"/>
            <a:ext cx="416196" cy="193041"/>
          </a:xfrm>
          <a:prstGeom prst="rect">
            <a:avLst/>
          </a:prstGeom>
        </p:spPr>
        <p:txBody>
          <a:bodyPr/>
          <a:lstStyle>
            <a:lvl1pPr>
              <a:defRPr sz="900" b="1" i="0">
                <a:solidFill>
                  <a:schemeClr val="tx1">
                    <a:alpha val="30000"/>
                  </a:schemeClr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fld id="{C3929991-3F91-D343-BFF2-32848ABE790B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2"/>
          </p:nvPr>
        </p:nvSpPr>
        <p:spPr>
          <a:xfrm>
            <a:off x="2703380" y="4881348"/>
            <a:ext cx="3740828" cy="194274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8" name="Picture Placeholder 7"/>
          <p:cNvSpPr>
            <a:spLocks noGrp="1"/>
          </p:cNvSpPr>
          <p:nvPr>
            <p:ph type="pic" sz="quarter" idx="13"/>
          </p:nvPr>
        </p:nvSpPr>
        <p:spPr>
          <a:xfrm>
            <a:off x="8229600" y="4903521"/>
            <a:ext cx="662136" cy="149192"/>
          </a:xfrm>
          <a:prstGeom prst="rect">
            <a:avLst/>
          </a:prstGeom>
        </p:spPr>
        <p:txBody>
          <a:bodyPr/>
          <a:lstStyle>
            <a:lvl1pPr>
              <a:defRPr sz="900" b="0" i="0">
                <a:latin typeface="Lato Light" charset="0"/>
                <a:ea typeface="Lato Light" charset="0"/>
                <a:cs typeface="Lato Light" charset="0"/>
              </a:defRPr>
            </a:lvl1pPr>
          </a:lstStyle>
          <a:p>
            <a:endParaRPr lang="en-US" dirty="0"/>
          </a:p>
        </p:txBody>
      </p:sp>
      <p:sp>
        <p:nvSpPr>
          <p:cNvPr id="26" name="Picture Placeholder 3"/>
          <p:cNvSpPr>
            <a:spLocks noGrp="1"/>
          </p:cNvSpPr>
          <p:nvPr>
            <p:ph type="pic" sz="quarter" idx="14"/>
          </p:nvPr>
        </p:nvSpPr>
        <p:spPr>
          <a:xfrm>
            <a:off x="4167188" y="1390915"/>
            <a:ext cx="1700808" cy="3023658"/>
          </a:xfrm>
          <a:prstGeom prst="rect">
            <a:avLst/>
          </a:prstGeom>
        </p:spPr>
        <p:txBody>
          <a:bodyPr/>
          <a:lstStyle>
            <a:lvl1pPr>
              <a:defRPr sz="1000" b="0" i="0">
                <a:solidFill>
                  <a:schemeClr val="bg2"/>
                </a:solidFill>
                <a:latin typeface="Lato Light" charset="0"/>
                <a:ea typeface="Lato Light" charset="0"/>
                <a:cs typeface="Lato Light" charset="0"/>
              </a:defRPr>
            </a:lvl1pPr>
          </a:lstStyle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2569755"/>
      </p:ext>
    </p:extLst>
  </p:cSld>
  <p:clrMapOvr>
    <a:masterClrMapping/>
  </p:clrMapOvr>
  <p:transition/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ocial P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Rectangle 17"/>
          <p:cNvSpPr>
            <a:spLocks/>
          </p:cNvSpPr>
          <p:nvPr userDrawn="1"/>
        </p:nvSpPr>
        <p:spPr bwMode="auto">
          <a:xfrm rot="10800000" flipH="1">
            <a:off x="1" y="4844526"/>
            <a:ext cx="9147586" cy="297628"/>
          </a:xfrm>
          <a:prstGeom prst="rect">
            <a:avLst/>
          </a:prstGeom>
          <a:solidFill>
            <a:schemeClr val="bg1">
              <a:lumMod val="95000"/>
              <a:alpha val="90000"/>
            </a:schemeClr>
          </a:solidFill>
          <a:ln>
            <a:noFill/>
          </a:ln>
        </p:spPr>
        <p:txBody>
          <a:bodyPr lIns="0" tIns="0" rIns="0" bIns="0"/>
          <a:lstStyle/>
          <a:p>
            <a:endParaRPr lang="en-US" u="sng" dirty="0">
              <a:latin typeface="Calibri"/>
            </a:endParaRPr>
          </a:p>
        </p:txBody>
      </p:sp>
      <p:grpSp>
        <p:nvGrpSpPr>
          <p:cNvPr id="20" name="Group 19"/>
          <p:cNvGrpSpPr/>
          <p:nvPr userDrawn="1"/>
        </p:nvGrpSpPr>
        <p:grpSpPr>
          <a:xfrm>
            <a:off x="711968" y="4939155"/>
            <a:ext cx="88586" cy="88468"/>
            <a:chOff x="566572" y="4914901"/>
            <a:chExt cx="123991" cy="123825"/>
          </a:xfrm>
        </p:grpSpPr>
        <p:sp>
          <p:nvSpPr>
            <p:cNvPr id="21" name="Oval 20">
              <a:hlinkClick r:id="" action="ppaction://hlinkshowjump?jump=nextslide"/>
            </p:cNvPr>
            <p:cNvSpPr>
              <a:spLocks/>
            </p:cNvSpPr>
            <p:nvPr/>
          </p:nvSpPr>
          <p:spPr bwMode="auto">
            <a:xfrm>
              <a:off x="566572" y="4914901"/>
              <a:ext cx="123991" cy="123825"/>
            </a:xfrm>
            <a:prstGeom prst="ellipse">
              <a:avLst/>
            </a:prstGeom>
            <a:noFill/>
            <a:ln w="15875" cap="flat">
              <a:solidFill>
                <a:schemeClr val="tx1">
                  <a:alpha val="30000"/>
                </a:schemeClr>
              </a:solidFill>
              <a:prstDash val="solid"/>
              <a:miter lim="800000"/>
              <a:headEnd type="none" w="med" len="med"/>
              <a:tailEnd type="none" w="med" len="med"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lIns="0" tIns="0" rIns="0" bIns="0"/>
            <a:lstStyle/>
            <a:p>
              <a:endParaRPr lang="en-US" u="none" dirty="0">
                <a:latin typeface="Calibri"/>
              </a:endParaRPr>
            </a:p>
          </p:txBody>
        </p:sp>
        <p:sp>
          <p:nvSpPr>
            <p:cNvPr id="22" name="AutoShape 21">
              <a:hlinkClick r:id="" action="ppaction://hlinkshowjump?jump=nextslide"/>
            </p:cNvPr>
            <p:cNvSpPr>
              <a:spLocks/>
            </p:cNvSpPr>
            <p:nvPr/>
          </p:nvSpPr>
          <p:spPr bwMode="auto">
            <a:xfrm rot="5400000">
              <a:off x="600342" y="4955355"/>
              <a:ext cx="63104" cy="40536"/>
            </a:xfrm>
            <a:prstGeom prst="triangle">
              <a:avLst>
                <a:gd name="adj" fmla="val 50000"/>
              </a:avLst>
            </a:prstGeom>
            <a:solidFill>
              <a:schemeClr val="tx1">
                <a:alpha val="30000"/>
              </a:schemeClr>
            </a:solidFill>
            <a:ln>
              <a:noFill/>
            </a:ln>
          </p:spPr>
          <p:txBody>
            <a:bodyPr lIns="0" tIns="0" rIns="0" bIns="0"/>
            <a:lstStyle/>
            <a:p>
              <a:endParaRPr lang="en-US" u="none" dirty="0">
                <a:latin typeface="Calibri"/>
              </a:endParaRPr>
            </a:p>
          </p:txBody>
        </p:sp>
      </p:grpSp>
      <p:grpSp>
        <p:nvGrpSpPr>
          <p:cNvPr id="23" name="Group 22"/>
          <p:cNvGrpSpPr/>
          <p:nvPr userDrawn="1"/>
        </p:nvGrpSpPr>
        <p:grpSpPr>
          <a:xfrm>
            <a:off x="251520" y="4938304"/>
            <a:ext cx="89266" cy="89576"/>
            <a:chOff x="247055" y="4914306"/>
            <a:chExt cx="123991" cy="124421"/>
          </a:xfrm>
        </p:grpSpPr>
        <p:sp>
          <p:nvSpPr>
            <p:cNvPr id="24" name="Oval 23">
              <a:hlinkClick r:id="" action="ppaction://hlinkshowjump?jump=previousslide"/>
            </p:cNvPr>
            <p:cNvSpPr>
              <a:spLocks/>
            </p:cNvSpPr>
            <p:nvPr/>
          </p:nvSpPr>
          <p:spPr bwMode="auto">
            <a:xfrm rot="10800000">
              <a:off x="247055" y="4914306"/>
              <a:ext cx="123991" cy="124421"/>
            </a:xfrm>
            <a:prstGeom prst="ellipse">
              <a:avLst/>
            </a:prstGeom>
            <a:noFill/>
            <a:ln w="15875" cap="flat">
              <a:solidFill>
                <a:schemeClr val="tx1">
                  <a:alpha val="30000"/>
                </a:schemeClr>
              </a:solidFill>
              <a:prstDash val="solid"/>
              <a:miter lim="800000"/>
              <a:headEnd type="none" w="med" len="med"/>
              <a:tailEnd type="none" w="med" len="med"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lIns="0" tIns="0" rIns="0" bIns="0"/>
            <a:lstStyle/>
            <a:p>
              <a:endParaRPr lang="en-US" u="none" dirty="0">
                <a:latin typeface="Calibri"/>
              </a:endParaRPr>
            </a:p>
          </p:txBody>
        </p:sp>
        <p:sp>
          <p:nvSpPr>
            <p:cNvPr id="25" name="AutoShape 24">
              <a:hlinkClick r:id="" action="ppaction://hlinkshowjump?jump=previousslide"/>
            </p:cNvPr>
            <p:cNvSpPr>
              <a:spLocks/>
            </p:cNvSpPr>
            <p:nvPr/>
          </p:nvSpPr>
          <p:spPr bwMode="auto">
            <a:xfrm rot="16200000">
              <a:off x="269001" y="4952464"/>
              <a:ext cx="63406" cy="40535"/>
            </a:xfrm>
            <a:prstGeom prst="triangle">
              <a:avLst>
                <a:gd name="adj" fmla="val 50000"/>
              </a:avLst>
            </a:prstGeom>
            <a:solidFill>
              <a:schemeClr val="tx1">
                <a:alpha val="30000"/>
              </a:schemeClr>
            </a:solidFill>
            <a:ln>
              <a:noFill/>
            </a:ln>
          </p:spPr>
          <p:txBody>
            <a:bodyPr lIns="0" tIns="0" rIns="0" bIns="0"/>
            <a:lstStyle/>
            <a:p>
              <a:endParaRPr lang="en-US" u="none" dirty="0">
                <a:latin typeface="Calibri"/>
              </a:endParaRPr>
            </a:p>
          </p:txBody>
        </p:sp>
      </p:grpSp>
      <p:sp>
        <p:nvSpPr>
          <p:cNvPr id="3" name="Slide Number Placeholder 2"/>
          <p:cNvSpPr>
            <a:spLocks noGrp="1"/>
          </p:cNvSpPr>
          <p:nvPr>
            <p:ph type="sldNum" sz="quarter" idx="11"/>
          </p:nvPr>
        </p:nvSpPr>
        <p:spPr>
          <a:xfrm>
            <a:off x="325817" y="4860096"/>
            <a:ext cx="401206" cy="193041"/>
          </a:xfrm>
          <a:prstGeom prst="rect">
            <a:avLst/>
          </a:prstGeom>
        </p:spPr>
        <p:txBody>
          <a:bodyPr/>
          <a:lstStyle>
            <a:lvl1pPr>
              <a:defRPr sz="900" b="1" i="0">
                <a:solidFill>
                  <a:schemeClr val="tx1">
                    <a:alpha val="30000"/>
                  </a:schemeClr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fld id="{C3929991-3F91-D343-BFF2-32848ABE790B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2"/>
          </p:nvPr>
        </p:nvSpPr>
        <p:spPr>
          <a:xfrm>
            <a:off x="2703380" y="4881348"/>
            <a:ext cx="3740828" cy="194274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8" name="Picture Placeholder 7"/>
          <p:cNvSpPr>
            <a:spLocks noGrp="1"/>
          </p:cNvSpPr>
          <p:nvPr>
            <p:ph type="pic" sz="quarter" idx="13"/>
          </p:nvPr>
        </p:nvSpPr>
        <p:spPr>
          <a:xfrm>
            <a:off x="8229600" y="4903521"/>
            <a:ext cx="662136" cy="149192"/>
          </a:xfrm>
          <a:prstGeom prst="rect">
            <a:avLst/>
          </a:prstGeom>
        </p:spPr>
        <p:txBody>
          <a:bodyPr/>
          <a:lstStyle>
            <a:lvl1pPr>
              <a:defRPr sz="900" b="0" i="0">
                <a:latin typeface="Lato Light" charset="0"/>
                <a:ea typeface="Lato Light" charset="0"/>
                <a:cs typeface="Lato Light" charset="0"/>
              </a:defRPr>
            </a:lvl1pPr>
          </a:lstStyle>
          <a:p>
            <a:endParaRPr lang="en-US" dirty="0"/>
          </a:p>
        </p:txBody>
      </p:sp>
      <p:sp>
        <p:nvSpPr>
          <p:cNvPr id="26" name="Picture Placeholder 3"/>
          <p:cNvSpPr>
            <a:spLocks noGrp="1"/>
          </p:cNvSpPr>
          <p:nvPr>
            <p:ph type="pic" sz="quarter" idx="14"/>
          </p:nvPr>
        </p:nvSpPr>
        <p:spPr>
          <a:xfrm>
            <a:off x="2184201" y="2223492"/>
            <a:ext cx="5715389" cy="1385982"/>
          </a:xfrm>
          <a:prstGeom prst="rect">
            <a:avLst/>
          </a:prstGeom>
        </p:spPr>
        <p:txBody>
          <a:bodyPr/>
          <a:lstStyle>
            <a:lvl1pPr>
              <a:defRPr sz="1000" b="0" i="0">
                <a:solidFill>
                  <a:schemeClr val="bg2"/>
                </a:solidFill>
                <a:latin typeface="Lato Light" charset="0"/>
                <a:ea typeface="Lato Light" charset="0"/>
                <a:cs typeface="Lato Light" charset="0"/>
              </a:defRPr>
            </a:lvl1pPr>
          </a:lstStyle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80268399"/>
      </p:ext>
    </p:extLst>
  </p:cSld>
  <p:clrMapOvr>
    <a:masterClrMapping/>
  </p:clrMapOvr>
  <p:transition/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Award p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Rectangle 17"/>
          <p:cNvSpPr>
            <a:spLocks/>
          </p:cNvSpPr>
          <p:nvPr userDrawn="1"/>
        </p:nvSpPr>
        <p:spPr bwMode="auto">
          <a:xfrm rot="10800000" flipH="1">
            <a:off x="1" y="4844526"/>
            <a:ext cx="9147586" cy="297628"/>
          </a:xfrm>
          <a:prstGeom prst="rect">
            <a:avLst/>
          </a:prstGeom>
          <a:solidFill>
            <a:schemeClr val="bg1">
              <a:lumMod val="95000"/>
              <a:alpha val="90000"/>
            </a:schemeClr>
          </a:solidFill>
          <a:ln>
            <a:noFill/>
          </a:ln>
        </p:spPr>
        <p:txBody>
          <a:bodyPr lIns="0" tIns="0" rIns="0" bIns="0"/>
          <a:lstStyle/>
          <a:p>
            <a:endParaRPr lang="en-US" u="sng" dirty="0">
              <a:latin typeface="Calibri"/>
            </a:endParaRPr>
          </a:p>
        </p:txBody>
      </p:sp>
      <p:grpSp>
        <p:nvGrpSpPr>
          <p:cNvPr id="20" name="Group 19"/>
          <p:cNvGrpSpPr/>
          <p:nvPr userDrawn="1"/>
        </p:nvGrpSpPr>
        <p:grpSpPr>
          <a:xfrm>
            <a:off x="711968" y="4939155"/>
            <a:ext cx="88586" cy="88468"/>
            <a:chOff x="566572" y="4914901"/>
            <a:chExt cx="123991" cy="123825"/>
          </a:xfrm>
        </p:grpSpPr>
        <p:sp>
          <p:nvSpPr>
            <p:cNvPr id="21" name="Oval 20">
              <a:hlinkClick r:id="" action="ppaction://hlinkshowjump?jump=nextslide"/>
            </p:cNvPr>
            <p:cNvSpPr>
              <a:spLocks/>
            </p:cNvSpPr>
            <p:nvPr/>
          </p:nvSpPr>
          <p:spPr bwMode="auto">
            <a:xfrm>
              <a:off x="566572" y="4914901"/>
              <a:ext cx="123991" cy="123825"/>
            </a:xfrm>
            <a:prstGeom prst="ellipse">
              <a:avLst/>
            </a:prstGeom>
            <a:noFill/>
            <a:ln w="15875" cap="flat">
              <a:solidFill>
                <a:schemeClr val="tx1">
                  <a:alpha val="30000"/>
                </a:schemeClr>
              </a:solidFill>
              <a:prstDash val="solid"/>
              <a:miter lim="800000"/>
              <a:headEnd type="none" w="med" len="med"/>
              <a:tailEnd type="none" w="med" len="med"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lIns="0" tIns="0" rIns="0" bIns="0"/>
            <a:lstStyle/>
            <a:p>
              <a:endParaRPr lang="en-US" u="none" dirty="0">
                <a:latin typeface="Calibri"/>
              </a:endParaRPr>
            </a:p>
          </p:txBody>
        </p:sp>
        <p:sp>
          <p:nvSpPr>
            <p:cNvPr id="22" name="AutoShape 21">
              <a:hlinkClick r:id="" action="ppaction://hlinkshowjump?jump=nextslide"/>
            </p:cNvPr>
            <p:cNvSpPr>
              <a:spLocks/>
            </p:cNvSpPr>
            <p:nvPr/>
          </p:nvSpPr>
          <p:spPr bwMode="auto">
            <a:xfrm rot="5400000">
              <a:off x="600342" y="4955355"/>
              <a:ext cx="63104" cy="40536"/>
            </a:xfrm>
            <a:prstGeom prst="triangle">
              <a:avLst>
                <a:gd name="adj" fmla="val 50000"/>
              </a:avLst>
            </a:prstGeom>
            <a:solidFill>
              <a:schemeClr val="tx1">
                <a:alpha val="30000"/>
              </a:schemeClr>
            </a:solidFill>
            <a:ln>
              <a:noFill/>
            </a:ln>
          </p:spPr>
          <p:txBody>
            <a:bodyPr lIns="0" tIns="0" rIns="0" bIns="0"/>
            <a:lstStyle/>
            <a:p>
              <a:endParaRPr lang="en-US" u="none" dirty="0">
                <a:latin typeface="Calibri"/>
              </a:endParaRPr>
            </a:p>
          </p:txBody>
        </p:sp>
      </p:grpSp>
      <p:grpSp>
        <p:nvGrpSpPr>
          <p:cNvPr id="23" name="Group 22"/>
          <p:cNvGrpSpPr/>
          <p:nvPr userDrawn="1"/>
        </p:nvGrpSpPr>
        <p:grpSpPr>
          <a:xfrm>
            <a:off x="251520" y="4938304"/>
            <a:ext cx="89266" cy="89576"/>
            <a:chOff x="247055" y="4914306"/>
            <a:chExt cx="123991" cy="124421"/>
          </a:xfrm>
        </p:grpSpPr>
        <p:sp>
          <p:nvSpPr>
            <p:cNvPr id="24" name="Oval 23">
              <a:hlinkClick r:id="" action="ppaction://hlinkshowjump?jump=previousslide"/>
            </p:cNvPr>
            <p:cNvSpPr>
              <a:spLocks/>
            </p:cNvSpPr>
            <p:nvPr/>
          </p:nvSpPr>
          <p:spPr bwMode="auto">
            <a:xfrm rot="10800000">
              <a:off x="247055" y="4914306"/>
              <a:ext cx="123991" cy="124421"/>
            </a:xfrm>
            <a:prstGeom prst="ellipse">
              <a:avLst/>
            </a:prstGeom>
            <a:noFill/>
            <a:ln w="15875" cap="flat">
              <a:solidFill>
                <a:schemeClr val="tx1">
                  <a:alpha val="30000"/>
                </a:schemeClr>
              </a:solidFill>
              <a:prstDash val="solid"/>
              <a:miter lim="800000"/>
              <a:headEnd type="none" w="med" len="med"/>
              <a:tailEnd type="none" w="med" len="med"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lIns="0" tIns="0" rIns="0" bIns="0"/>
            <a:lstStyle/>
            <a:p>
              <a:endParaRPr lang="en-US" u="none" dirty="0">
                <a:latin typeface="Calibri"/>
              </a:endParaRPr>
            </a:p>
          </p:txBody>
        </p:sp>
        <p:sp>
          <p:nvSpPr>
            <p:cNvPr id="25" name="AutoShape 24">
              <a:hlinkClick r:id="" action="ppaction://hlinkshowjump?jump=previousslide"/>
            </p:cNvPr>
            <p:cNvSpPr>
              <a:spLocks/>
            </p:cNvSpPr>
            <p:nvPr/>
          </p:nvSpPr>
          <p:spPr bwMode="auto">
            <a:xfrm rot="16200000">
              <a:off x="269001" y="4952464"/>
              <a:ext cx="63406" cy="40535"/>
            </a:xfrm>
            <a:prstGeom prst="triangle">
              <a:avLst>
                <a:gd name="adj" fmla="val 50000"/>
              </a:avLst>
            </a:prstGeom>
            <a:solidFill>
              <a:schemeClr val="tx1">
                <a:alpha val="30000"/>
              </a:schemeClr>
            </a:solidFill>
            <a:ln>
              <a:noFill/>
            </a:ln>
          </p:spPr>
          <p:txBody>
            <a:bodyPr lIns="0" tIns="0" rIns="0" bIns="0"/>
            <a:lstStyle/>
            <a:p>
              <a:endParaRPr lang="en-US" u="none" dirty="0">
                <a:latin typeface="Calibri"/>
              </a:endParaRPr>
            </a:p>
          </p:txBody>
        </p:sp>
      </p:grpSp>
      <p:sp>
        <p:nvSpPr>
          <p:cNvPr id="3" name="Slide Number Placeholder 2"/>
          <p:cNvSpPr>
            <a:spLocks noGrp="1"/>
          </p:cNvSpPr>
          <p:nvPr>
            <p:ph type="sldNum" sz="quarter" idx="11"/>
          </p:nvPr>
        </p:nvSpPr>
        <p:spPr>
          <a:xfrm>
            <a:off x="325817" y="4860096"/>
            <a:ext cx="401206" cy="193041"/>
          </a:xfrm>
          <a:prstGeom prst="rect">
            <a:avLst/>
          </a:prstGeom>
        </p:spPr>
        <p:txBody>
          <a:bodyPr/>
          <a:lstStyle>
            <a:lvl1pPr>
              <a:defRPr sz="900" b="1" i="0">
                <a:solidFill>
                  <a:schemeClr val="tx1">
                    <a:alpha val="30000"/>
                  </a:schemeClr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fld id="{C3929991-3F91-D343-BFF2-32848ABE790B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2"/>
          </p:nvPr>
        </p:nvSpPr>
        <p:spPr>
          <a:xfrm>
            <a:off x="2703380" y="4881348"/>
            <a:ext cx="3740828" cy="194274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8" name="Picture Placeholder 7"/>
          <p:cNvSpPr>
            <a:spLocks noGrp="1"/>
          </p:cNvSpPr>
          <p:nvPr>
            <p:ph type="pic" sz="quarter" idx="13"/>
          </p:nvPr>
        </p:nvSpPr>
        <p:spPr>
          <a:xfrm>
            <a:off x="8229600" y="4903521"/>
            <a:ext cx="662136" cy="149192"/>
          </a:xfrm>
          <a:prstGeom prst="rect">
            <a:avLst/>
          </a:prstGeom>
        </p:spPr>
        <p:txBody>
          <a:bodyPr/>
          <a:lstStyle>
            <a:lvl1pPr>
              <a:defRPr sz="900" b="0" i="0">
                <a:latin typeface="Lato Light" charset="0"/>
                <a:ea typeface="Lato Light" charset="0"/>
                <a:cs typeface="Lato Light" charset="0"/>
              </a:defRPr>
            </a:lvl1pPr>
          </a:lstStyle>
          <a:p>
            <a:endParaRPr lang="en-US" dirty="0"/>
          </a:p>
        </p:txBody>
      </p:sp>
      <p:sp>
        <p:nvSpPr>
          <p:cNvPr id="17" name="Picture Placeholder 3"/>
          <p:cNvSpPr>
            <a:spLocks noGrp="1"/>
          </p:cNvSpPr>
          <p:nvPr>
            <p:ph type="pic" sz="quarter" idx="14"/>
          </p:nvPr>
        </p:nvSpPr>
        <p:spPr>
          <a:xfrm>
            <a:off x="908704" y="2048806"/>
            <a:ext cx="854984" cy="1777564"/>
          </a:xfrm>
          <a:prstGeom prst="rect">
            <a:avLst/>
          </a:prstGeom>
        </p:spPr>
        <p:txBody>
          <a:bodyPr/>
          <a:lstStyle>
            <a:lvl1pPr>
              <a:defRPr sz="1000" b="0" i="0">
                <a:solidFill>
                  <a:schemeClr val="bg2"/>
                </a:solidFill>
                <a:latin typeface="Lato Light" charset="0"/>
                <a:ea typeface="Lato Light" charset="0"/>
                <a:cs typeface="Lato Light" charset="0"/>
              </a:defRPr>
            </a:lvl1pPr>
          </a:lstStyle>
          <a:p>
            <a:endParaRPr lang="en-US" dirty="0"/>
          </a:p>
        </p:txBody>
      </p:sp>
      <p:sp>
        <p:nvSpPr>
          <p:cNvPr id="18" name="Picture Placeholder 3"/>
          <p:cNvSpPr>
            <a:spLocks noGrp="1"/>
          </p:cNvSpPr>
          <p:nvPr>
            <p:ph type="pic" sz="quarter" idx="15"/>
          </p:nvPr>
        </p:nvSpPr>
        <p:spPr>
          <a:xfrm>
            <a:off x="3521276" y="2241312"/>
            <a:ext cx="854984" cy="1777564"/>
          </a:xfrm>
          <a:prstGeom prst="rect">
            <a:avLst/>
          </a:prstGeom>
        </p:spPr>
        <p:txBody>
          <a:bodyPr/>
          <a:lstStyle>
            <a:lvl1pPr>
              <a:defRPr sz="1000" b="0" i="0">
                <a:solidFill>
                  <a:schemeClr val="bg2"/>
                </a:solidFill>
                <a:latin typeface="Lato Light" charset="0"/>
                <a:ea typeface="Lato Light" charset="0"/>
                <a:cs typeface="Lato Light" charset="0"/>
              </a:defRPr>
            </a:lvl1pPr>
          </a:lstStyle>
          <a:p>
            <a:endParaRPr lang="en-US" dirty="0"/>
          </a:p>
        </p:txBody>
      </p:sp>
      <p:sp>
        <p:nvSpPr>
          <p:cNvPr id="27" name="Picture Placeholder 3"/>
          <p:cNvSpPr>
            <a:spLocks noGrp="1"/>
          </p:cNvSpPr>
          <p:nvPr>
            <p:ph type="pic" sz="quarter" idx="16"/>
          </p:nvPr>
        </p:nvSpPr>
        <p:spPr>
          <a:xfrm>
            <a:off x="6051345" y="2578196"/>
            <a:ext cx="854984" cy="1777564"/>
          </a:xfrm>
          <a:prstGeom prst="rect">
            <a:avLst/>
          </a:prstGeom>
        </p:spPr>
        <p:txBody>
          <a:bodyPr/>
          <a:lstStyle>
            <a:lvl1pPr>
              <a:defRPr sz="1000" b="0" i="0">
                <a:solidFill>
                  <a:schemeClr val="bg2"/>
                </a:solidFill>
                <a:latin typeface="Lato Light" charset="0"/>
                <a:ea typeface="Lato Light" charset="0"/>
                <a:cs typeface="Lato Light" charset="0"/>
              </a:defRPr>
            </a:lvl1pPr>
          </a:lstStyle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3485056"/>
      </p:ext>
    </p:extLst>
  </p:cSld>
  <p:clrMapOvr>
    <a:masterClrMapping/>
  </p:clrMapOvr>
  <p:transition/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Award p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Rectangle 17"/>
          <p:cNvSpPr>
            <a:spLocks/>
          </p:cNvSpPr>
          <p:nvPr userDrawn="1"/>
        </p:nvSpPr>
        <p:spPr bwMode="auto">
          <a:xfrm rot="10800000" flipH="1">
            <a:off x="1" y="4844526"/>
            <a:ext cx="9147586" cy="297628"/>
          </a:xfrm>
          <a:prstGeom prst="rect">
            <a:avLst/>
          </a:prstGeom>
          <a:solidFill>
            <a:schemeClr val="bg1">
              <a:lumMod val="95000"/>
              <a:alpha val="90000"/>
            </a:schemeClr>
          </a:solidFill>
          <a:ln>
            <a:noFill/>
          </a:ln>
        </p:spPr>
        <p:txBody>
          <a:bodyPr lIns="0" tIns="0" rIns="0" bIns="0"/>
          <a:lstStyle/>
          <a:p>
            <a:endParaRPr lang="en-US" u="sng" dirty="0">
              <a:latin typeface="Calibri"/>
            </a:endParaRPr>
          </a:p>
        </p:txBody>
      </p:sp>
      <p:grpSp>
        <p:nvGrpSpPr>
          <p:cNvPr id="20" name="Group 19"/>
          <p:cNvGrpSpPr/>
          <p:nvPr userDrawn="1"/>
        </p:nvGrpSpPr>
        <p:grpSpPr>
          <a:xfrm>
            <a:off x="711968" y="4939155"/>
            <a:ext cx="88586" cy="88468"/>
            <a:chOff x="566572" y="4914901"/>
            <a:chExt cx="123991" cy="123825"/>
          </a:xfrm>
        </p:grpSpPr>
        <p:sp>
          <p:nvSpPr>
            <p:cNvPr id="21" name="Oval 20">
              <a:hlinkClick r:id="" action="ppaction://hlinkshowjump?jump=nextslide"/>
            </p:cNvPr>
            <p:cNvSpPr>
              <a:spLocks/>
            </p:cNvSpPr>
            <p:nvPr/>
          </p:nvSpPr>
          <p:spPr bwMode="auto">
            <a:xfrm>
              <a:off x="566572" y="4914901"/>
              <a:ext cx="123991" cy="123825"/>
            </a:xfrm>
            <a:prstGeom prst="ellipse">
              <a:avLst/>
            </a:prstGeom>
            <a:noFill/>
            <a:ln w="15875" cap="flat">
              <a:solidFill>
                <a:schemeClr val="tx1">
                  <a:alpha val="30000"/>
                </a:schemeClr>
              </a:solidFill>
              <a:prstDash val="solid"/>
              <a:miter lim="800000"/>
              <a:headEnd type="none" w="med" len="med"/>
              <a:tailEnd type="none" w="med" len="med"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lIns="0" tIns="0" rIns="0" bIns="0"/>
            <a:lstStyle/>
            <a:p>
              <a:endParaRPr lang="en-US" u="none" dirty="0">
                <a:latin typeface="Calibri"/>
              </a:endParaRPr>
            </a:p>
          </p:txBody>
        </p:sp>
        <p:sp>
          <p:nvSpPr>
            <p:cNvPr id="22" name="AutoShape 21">
              <a:hlinkClick r:id="" action="ppaction://hlinkshowjump?jump=nextslide"/>
            </p:cNvPr>
            <p:cNvSpPr>
              <a:spLocks/>
            </p:cNvSpPr>
            <p:nvPr/>
          </p:nvSpPr>
          <p:spPr bwMode="auto">
            <a:xfrm rot="5400000">
              <a:off x="600342" y="4955355"/>
              <a:ext cx="63104" cy="40536"/>
            </a:xfrm>
            <a:prstGeom prst="triangle">
              <a:avLst>
                <a:gd name="adj" fmla="val 50000"/>
              </a:avLst>
            </a:prstGeom>
            <a:solidFill>
              <a:schemeClr val="tx1">
                <a:alpha val="30000"/>
              </a:schemeClr>
            </a:solidFill>
            <a:ln>
              <a:noFill/>
            </a:ln>
          </p:spPr>
          <p:txBody>
            <a:bodyPr lIns="0" tIns="0" rIns="0" bIns="0"/>
            <a:lstStyle/>
            <a:p>
              <a:endParaRPr lang="en-US" u="none" dirty="0">
                <a:latin typeface="Calibri"/>
              </a:endParaRPr>
            </a:p>
          </p:txBody>
        </p:sp>
      </p:grpSp>
      <p:grpSp>
        <p:nvGrpSpPr>
          <p:cNvPr id="23" name="Group 22"/>
          <p:cNvGrpSpPr/>
          <p:nvPr userDrawn="1"/>
        </p:nvGrpSpPr>
        <p:grpSpPr>
          <a:xfrm>
            <a:off x="251520" y="4938304"/>
            <a:ext cx="89266" cy="89576"/>
            <a:chOff x="247055" y="4914306"/>
            <a:chExt cx="123991" cy="124421"/>
          </a:xfrm>
        </p:grpSpPr>
        <p:sp>
          <p:nvSpPr>
            <p:cNvPr id="24" name="Oval 23">
              <a:hlinkClick r:id="" action="ppaction://hlinkshowjump?jump=previousslide"/>
            </p:cNvPr>
            <p:cNvSpPr>
              <a:spLocks/>
            </p:cNvSpPr>
            <p:nvPr/>
          </p:nvSpPr>
          <p:spPr bwMode="auto">
            <a:xfrm rot="10800000">
              <a:off x="247055" y="4914306"/>
              <a:ext cx="123991" cy="124421"/>
            </a:xfrm>
            <a:prstGeom prst="ellipse">
              <a:avLst/>
            </a:prstGeom>
            <a:noFill/>
            <a:ln w="15875" cap="flat">
              <a:solidFill>
                <a:schemeClr val="tx1">
                  <a:alpha val="30000"/>
                </a:schemeClr>
              </a:solidFill>
              <a:prstDash val="solid"/>
              <a:miter lim="800000"/>
              <a:headEnd type="none" w="med" len="med"/>
              <a:tailEnd type="none" w="med" len="med"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lIns="0" tIns="0" rIns="0" bIns="0"/>
            <a:lstStyle/>
            <a:p>
              <a:endParaRPr lang="en-US" u="none" dirty="0">
                <a:latin typeface="Calibri"/>
              </a:endParaRPr>
            </a:p>
          </p:txBody>
        </p:sp>
        <p:sp>
          <p:nvSpPr>
            <p:cNvPr id="25" name="AutoShape 24">
              <a:hlinkClick r:id="" action="ppaction://hlinkshowjump?jump=previousslide"/>
            </p:cNvPr>
            <p:cNvSpPr>
              <a:spLocks/>
            </p:cNvSpPr>
            <p:nvPr/>
          </p:nvSpPr>
          <p:spPr bwMode="auto">
            <a:xfrm rot="16200000">
              <a:off x="269001" y="4952464"/>
              <a:ext cx="63406" cy="40535"/>
            </a:xfrm>
            <a:prstGeom prst="triangle">
              <a:avLst>
                <a:gd name="adj" fmla="val 50000"/>
              </a:avLst>
            </a:prstGeom>
            <a:solidFill>
              <a:schemeClr val="tx1">
                <a:alpha val="30000"/>
              </a:schemeClr>
            </a:solidFill>
            <a:ln>
              <a:noFill/>
            </a:ln>
          </p:spPr>
          <p:txBody>
            <a:bodyPr lIns="0" tIns="0" rIns="0" bIns="0"/>
            <a:lstStyle/>
            <a:p>
              <a:endParaRPr lang="en-US" u="none" dirty="0">
                <a:latin typeface="Calibri"/>
              </a:endParaRPr>
            </a:p>
          </p:txBody>
        </p:sp>
      </p:grpSp>
      <p:sp>
        <p:nvSpPr>
          <p:cNvPr id="3" name="Slide Number Placeholder 2"/>
          <p:cNvSpPr>
            <a:spLocks noGrp="1"/>
          </p:cNvSpPr>
          <p:nvPr>
            <p:ph type="sldNum" sz="quarter" idx="11"/>
          </p:nvPr>
        </p:nvSpPr>
        <p:spPr>
          <a:xfrm>
            <a:off x="318322" y="4860096"/>
            <a:ext cx="416196" cy="193041"/>
          </a:xfrm>
          <a:prstGeom prst="rect">
            <a:avLst/>
          </a:prstGeom>
        </p:spPr>
        <p:txBody>
          <a:bodyPr/>
          <a:lstStyle>
            <a:lvl1pPr>
              <a:defRPr sz="900" b="1" i="0">
                <a:solidFill>
                  <a:schemeClr val="tx1">
                    <a:alpha val="30000"/>
                  </a:schemeClr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fld id="{C3929991-3F91-D343-BFF2-32848ABE790B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2"/>
          </p:nvPr>
        </p:nvSpPr>
        <p:spPr>
          <a:xfrm>
            <a:off x="2703380" y="4881348"/>
            <a:ext cx="3740828" cy="194274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8" name="Picture Placeholder 7"/>
          <p:cNvSpPr>
            <a:spLocks noGrp="1"/>
          </p:cNvSpPr>
          <p:nvPr>
            <p:ph type="pic" sz="quarter" idx="13"/>
          </p:nvPr>
        </p:nvSpPr>
        <p:spPr>
          <a:xfrm>
            <a:off x="8229600" y="4903521"/>
            <a:ext cx="662136" cy="149192"/>
          </a:xfrm>
          <a:prstGeom prst="rect">
            <a:avLst/>
          </a:prstGeom>
        </p:spPr>
        <p:txBody>
          <a:bodyPr/>
          <a:lstStyle>
            <a:lvl1pPr>
              <a:defRPr sz="900" b="0" i="0">
                <a:latin typeface="Lato Light" charset="0"/>
                <a:ea typeface="Lato Light" charset="0"/>
                <a:cs typeface="Lato Light" charset="0"/>
              </a:defRPr>
            </a:lvl1pPr>
          </a:lstStyle>
          <a:p>
            <a:endParaRPr lang="en-US" dirty="0"/>
          </a:p>
        </p:txBody>
      </p:sp>
      <p:sp>
        <p:nvSpPr>
          <p:cNvPr id="17" name="Picture Placeholder 3"/>
          <p:cNvSpPr>
            <a:spLocks noGrp="1"/>
          </p:cNvSpPr>
          <p:nvPr>
            <p:ph type="pic" sz="quarter" idx="14"/>
          </p:nvPr>
        </p:nvSpPr>
        <p:spPr>
          <a:xfrm>
            <a:off x="1013483" y="1514475"/>
            <a:ext cx="7124178" cy="1733550"/>
          </a:xfrm>
          <a:prstGeom prst="rect">
            <a:avLst/>
          </a:prstGeom>
        </p:spPr>
        <p:txBody>
          <a:bodyPr/>
          <a:lstStyle>
            <a:lvl1pPr>
              <a:defRPr sz="1000" b="0" i="0">
                <a:solidFill>
                  <a:schemeClr val="bg2"/>
                </a:solidFill>
                <a:latin typeface="Lato Light" charset="0"/>
                <a:ea typeface="Lato Light" charset="0"/>
                <a:cs typeface="Lato Light" charset="0"/>
              </a:defRPr>
            </a:lvl1pPr>
          </a:lstStyle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78467455"/>
      </p:ext>
    </p:extLst>
  </p:cSld>
  <p:clrMapOvr>
    <a:masterClrMapping/>
  </p:clrMapOvr>
  <p:transition/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Right 2 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Rectangle 17"/>
          <p:cNvSpPr>
            <a:spLocks/>
          </p:cNvSpPr>
          <p:nvPr userDrawn="1"/>
        </p:nvSpPr>
        <p:spPr bwMode="auto">
          <a:xfrm rot="10800000" flipH="1">
            <a:off x="1" y="4844526"/>
            <a:ext cx="9147586" cy="297628"/>
          </a:xfrm>
          <a:prstGeom prst="rect">
            <a:avLst/>
          </a:prstGeom>
          <a:solidFill>
            <a:schemeClr val="bg1">
              <a:lumMod val="95000"/>
              <a:alpha val="90000"/>
            </a:schemeClr>
          </a:solidFill>
          <a:ln>
            <a:noFill/>
          </a:ln>
        </p:spPr>
        <p:txBody>
          <a:bodyPr lIns="0" tIns="0" rIns="0" bIns="0"/>
          <a:lstStyle/>
          <a:p>
            <a:endParaRPr lang="en-US" u="sng" dirty="0">
              <a:latin typeface="Calibri"/>
            </a:endParaRPr>
          </a:p>
        </p:txBody>
      </p:sp>
      <p:grpSp>
        <p:nvGrpSpPr>
          <p:cNvPr id="20" name="Group 19"/>
          <p:cNvGrpSpPr/>
          <p:nvPr userDrawn="1"/>
        </p:nvGrpSpPr>
        <p:grpSpPr>
          <a:xfrm>
            <a:off x="711968" y="4939155"/>
            <a:ext cx="88586" cy="88468"/>
            <a:chOff x="566572" y="4914901"/>
            <a:chExt cx="123991" cy="123825"/>
          </a:xfrm>
        </p:grpSpPr>
        <p:sp>
          <p:nvSpPr>
            <p:cNvPr id="21" name="Oval 20">
              <a:hlinkClick r:id="" action="ppaction://hlinkshowjump?jump=nextslide"/>
            </p:cNvPr>
            <p:cNvSpPr>
              <a:spLocks/>
            </p:cNvSpPr>
            <p:nvPr/>
          </p:nvSpPr>
          <p:spPr bwMode="auto">
            <a:xfrm>
              <a:off x="566572" y="4914901"/>
              <a:ext cx="123991" cy="123825"/>
            </a:xfrm>
            <a:prstGeom prst="ellipse">
              <a:avLst/>
            </a:prstGeom>
            <a:noFill/>
            <a:ln w="15875" cap="flat">
              <a:solidFill>
                <a:schemeClr val="tx1">
                  <a:alpha val="30000"/>
                </a:schemeClr>
              </a:solidFill>
              <a:prstDash val="solid"/>
              <a:miter lim="800000"/>
              <a:headEnd type="none" w="med" len="med"/>
              <a:tailEnd type="none" w="med" len="med"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lIns="0" tIns="0" rIns="0" bIns="0"/>
            <a:lstStyle/>
            <a:p>
              <a:endParaRPr lang="en-US" u="none" dirty="0">
                <a:latin typeface="Calibri"/>
              </a:endParaRPr>
            </a:p>
          </p:txBody>
        </p:sp>
        <p:sp>
          <p:nvSpPr>
            <p:cNvPr id="22" name="AutoShape 21">
              <a:hlinkClick r:id="" action="ppaction://hlinkshowjump?jump=nextslide"/>
            </p:cNvPr>
            <p:cNvSpPr>
              <a:spLocks/>
            </p:cNvSpPr>
            <p:nvPr/>
          </p:nvSpPr>
          <p:spPr bwMode="auto">
            <a:xfrm rot="5400000">
              <a:off x="600342" y="4955355"/>
              <a:ext cx="63104" cy="40536"/>
            </a:xfrm>
            <a:prstGeom prst="triangle">
              <a:avLst>
                <a:gd name="adj" fmla="val 50000"/>
              </a:avLst>
            </a:prstGeom>
            <a:solidFill>
              <a:schemeClr val="tx1">
                <a:alpha val="30000"/>
              </a:schemeClr>
            </a:solidFill>
            <a:ln>
              <a:noFill/>
            </a:ln>
          </p:spPr>
          <p:txBody>
            <a:bodyPr lIns="0" tIns="0" rIns="0" bIns="0"/>
            <a:lstStyle/>
            <a:p>
              <a:endParaRPr lang="en-US" u="none" dirty="0">
                <a:latin typeface="Calibri"/>
              </a:endParaRPr>
            </a:p>
          </p:txBody>
        </p:sp>
      </p:grpSp>
      <p:grpSp>
        <p:nvGrpSpPr>
          <p:cNvPr id="23" name="Group 22"/>
          <p:cNvGrpSpPr/>
          <p:nvPr userDrawn="1"/>
        </p:nvGrpSpPr>
        <p:grpSpPr>
          <a:xfrm>
            <a:off x="251520" y="4938304"/>
            <a:ext cx="89266" cy="89576"/>
            <a:chOff x="247055" y="4914306"/>
            <a:chExt cx="123991" cy="124421"/>
          </a:xfrm>
        </p:grpSpPr>
        <p:sp>
          <p:nvSpPr>
            <p:cNvPr id="24" name="Oval 23">
              <a:hlinkClick r:id="" action="ppaction://hlinkshowjump?jump=previousslide"/>
            </p:cNvPr>
            <p:cNvSpPr>
              <a:spLocks/>
            </p:cNvSpPr>
            <p:nvPr/>
          </p:nvSpPr>
          <p:spPr bwMode="auto">
            <a:xfrm rot="10800000">
              <a:off x="247055" y="4914306"/>
              <a:ext cx="123991" cy="124421"/>
            </a:xfrm>
            <a:prstGeom prst="ellipse">
              <a:avLst/>
            </a:prstGeom>
            <a:noFill/>
            <a:ln w="15875" cap="flat">
              <a:solidFill>
                <a:schemeClr val="tx1">
                  <a:alpha val="30000"/>
                </a:schemeClr>
              </a:solidFill>
              <a:prstDash val="solid"/>
              <a:miter lim="800000"/>
              <a:headEnd type="none" w="med" len="med"/>
              <a:tailEnd type="none" w="med" len="med"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lIns="0" tIns="0" rIns="0" bIns="0"/>
            <a:lstStyle/>
            <a:p>
              <a:endParaRPr lang="en-US" u="none" dirty="0">
                <a:latin typeface="Calibri"/>
              </a:endParaRPr>
            </a:p>
          </p:txBody>
        </p:sp>
        <p:sp>
          <p:nvSpPr>
            <p:cNvPr id="25" name="AutoShape 24">
              <a:hlinkClick r:id="" action="ppaction://hlinkshowjump?jump=previousslide"/>
            </p:cNvPr>
            <p:cNvSpPr>
              <a:spLocks/>
            </p:cNvSpPr>
            <p:nvPr/>
          </p:nvSpPr>
          <p:spPr bwMode="auto">
            <a:xfrm rot="16200000">
              <a:off x="269001" y="4952464"/>
              <a:ext cx="63406" cy="40535"/>
            </a:xfrm>
            <a:prstGeom prst="triangle">
              <a:avLst>
                <a:gd name="adj" fmla="val 50000"/>
              </a:avLst>
            </a:prstGeom>
            <a:solidFill>
              <a:schemeClr val="tx1">
                <a:alpha val="30000"/>
              </a:schemeClr>
            </a:solidFill>
            <a:ln>
              <a:noFill/>
            </a:ln>
          </p:spPr>
          <p:txBody>
            <a:bodyPr lIns="0" tIns="0" rIns="0" bIns="0"/>
            <a:lstStyle/>
            <a:p>
              <a:endParaRPr lang="en-US" u="none" dirty="0">
                <a:latin typeface="Calibri"/>
              </a:endParaRPr>
            </a:p>
          </p:txBody>
        </p:sp>
      </p:grpSp>
      <p:sp>
        <p:nvSpPr>
          <p:cNvPr id="3" name="Slide Number Placeholder 2"/>
          <p:cNvSpPr>
            <a:spLocks noGrp="1"/>
          </p:cNvSpPr>
          <p:nvPr>
            <p:ph type="sldNum" sz="quarter" idx="11"/>
          </p:nvPr>
        </p:nvSpPr>
        <p:spPr>
          <a:xfrm>
            <a:off x="325817" y="4860096"/>
            <a:ext cx="401206" cy="193041"/>
          </a:xfrm>
          <a:prstGeom prst="rect">
            <a:avLst/>
          </a:prstGeom>
        </p:spPr>
        <p:txBody>
          <a:bodyPr/>
          <a:lstStyle>
            <a:lvl1pPr>
              <a:defRPr sz="900" b="1" i="0">
                <a:solidFill>
                  <a:schemeClr val="tx1">
                    <a:alpha val="30000"/>
                  </a:schemeClr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fld id="{C3929991-3F91-D343-BFF2-32848ABE790B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2"/>
          </p:nvPr>
        </p:nvSpPr>
        <p:spPr>
          <a:xfrm>
            <a:off x="2703380" y="4881348"/>
            <a:ext cx="3740828" cy="194274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8" name="Picture Placeholder 7"/>
          <p:cNvSpPr>
            <a:spLocks noGrp="1"/>
          </p:cNvSpPr>
          <p:nvPr>
            <p:ph type="pic" sz="quarter" idx="13"/>
          </p:nvPr>
        </p:nvSpPr>
        <p:spPr>
          <a:xfrm>
            <a:off x="8229600" y="4903521"/>
            <a:ext cx="662136" cy="149192"/>
          </a:xfrm>
          <a:prstGeom prst="rect">
            <a:avLst/>
          </a:prstGeom>
        </p:spPr>
        <p:txBody>
          <a:bodyPr/>
          <a:lstStyle>
            <a:lvl1pPr>
              <a:defRPr sz="900" b="0" i="0">
                <a:latin typeface="Lato Light" charset="0"/>
                <a:ea typeface="Lato Light" charset="0"/>
                <a:cs typeface="Lato Light" charset="0"/>
              </a:defRPr>
            </a:lvl1pPr>
          </a:lstStyle>
          <a:p>
            <a:endParaRPr lang="en-US" dirty="0"/>
          </a:p>
        </p:txBody>
      </p:sp>
      <p:sp>
        <p:nvSpPr>
          <p:cNvPr id="17" name="Picture Placeholder 3"/>
          <p:cNvSpPr>
            <a:spLocks noGrp="1"/>
          </p:cNvSpPr>
          <p:nvPr>
            <p:ph type="pic" sz="quarter" idx="14"/>
          </p:nvPr>
        </p:nvSpPr>
        <p:spPr>
          <a:xfrm>
            <a:off x="3888878" y="1583829"/>
            <a:ext cx="2626598" cy="1975771"/>
          </a:xfrm>
          <a:prstGeom prst="rect">
            <a:avLst/>
          </a:prstGeom>
        </p:spPr>
        <p:txBody>
          <a:bodyPr/>
          <a:lstStyle>
            <a:lvl1pPr>
              <a:defRPr sz="1000" b="0" i="0">
                <a:solidFill>
                  <a:schemeClr val="bg2"/>
                </a:solidFill>
                <a:latin typeface="Lato Light" charset="0"/>
                <a:ea typeface="Lato Light" charset="0"/>
                <a:cs typeface="Lato Light" charset="0"/>
              </a:defRPr>
            </a:lvl1pPr>
          </a:lstStyle>
          <a:p>
            <a:endParaRPr lang="en-US" dirty="0"/>
          </a:p>
        </p:txBody>
      </p:sp>
      <p:sp>
        <p:nvSpPr>
          <p:cNvPr id="16" name="Picture Placeholder 3"/>
          <p:cNvSpPr>
            <a:spLocks noGrp="1"/>
          </p:cNvSpPr>
          <p:nvPr>
            <p:ph type="pic" sz="quarter" idx="15"/>
          </p:nvPr>
        </p:nvSpPr>
        <p:spPr>
          <a:xfrm>
            <a:off x="6518902" y="1583829"/>
            <a:ext cx="2626598" cy="1975771"/>
          </a:xfrm>
          <a:prstGeom prst="rect">
            <a:avLst/>
          </a:prstGeom>
        </p:spPr>
        <p:txBody>
          <a:bodyPr/>
          <a:lstStyle>
            <a:lvl1pPr>
              <a:defRPr sz="1000" b="0" i="0">
                <a:solidFill>
                  <a:schemeClr val="bg2"/>
                </a:solidFill>
                <a:latin typeface="Lato Light" charset="0"/>
                <a:ea typeface="Lato Light" charset="0"/>
                <a:cs typeface="Lato Light" charset="0"/>
              </a:defRPr>
            </a:lvl1pPr>
          </a:lstStyle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26247643"/>
      </p:ext>
    </p:extLst>
  </p:cSld>
  <p:clrMapOvr>
    <a:masterClrMapping/>
  </p:clrMapOvr>
  <p:transition/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Half BG &amp; Man 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Rectangle 17"/>
          <p:cNvSpPr>
            <a:spLocks/>
          </p:cNvSpPr>
          <p:nvPr userDrawn="1"/>
        </p:nvSpPr>
        <p:spPr bwMode="auto">
          <a:xfrm rot="10800000" flipH="1">
            <a:off x="1" y="4844526"/>
            <a:ext cx="9147586" cy="297628"/>
          </a:xfrm>
          <a:prstGeom prst="rect">
            <a:avLst/>
          </a:prstGeom>
          <a:solidFill>
            <a:schemeClr val="bg1">
              <a:lumMod val="95000"/>
              <a:alpha val="90000"/>
            </a:schemeClr>
          </a:solidFill>
          <a:ln>
            <a:noFill/>
          </a:ln>
        </p:spPr>
        <p:txBody>
          <a:bodyPr lIns="0" tIns="0" rIns="0" bIns="0"/>
          <a:lstStyle/>
          <a:p>
            <a:endParaRPr lang="en-US" u="sng" dirty="0">
              <a:latin typeface="Calibri"/>
            </a:endParaRPr>
          </a:p>
        </p:txBody>
      </p:sp>
      <p:grpSp>
        <p:nvGrpSpPr>
          <p:cNvPr id="20" name="Group 19"/>
          <p:cNvGrpSpPr/>
          <p:nvPr userDrawn="1"/>
        </p:nvGrpSpPr>
        <p:grpSpPr>
          <a:xfrm>
            <a:off x="711968" y="4939155"/>
            <a:ext cx="88586" cy="88468"/>
            <a:chOff x="566572" y="4914901"/>
            <a:chExt cx="123991" cy="123825"/>
          </a:xfrm>
        </p:grpSpPr>
        <p:sp>
          <p:nvSpPr>
            <p:cNvPr id="21" name="Oval 20">
              <a:hlinkClick r:id="" action="ppaction://hlinkshowjump?jump=nextslide"/>
            </p:cNvPr>
            <p:cNvSpPr>
              <a:spLocks/>
            </p:cNvSpPr>
            <p:nvPr/>
          </p:nvSpPr>
          <p:spPr bwMode="auto">
            <a:xfrm>
              <a:off x="566572" y="4914901"/>
              <a:ext cx="123991" cy="123825"/>
            </a:xfrm>
            <a:prstGeom prst="ellipse">
              <a:avLst/>
            </a:prstGeom>
            <a:noFill/>
            <a:ln w="15875" cap="flat">
              <a:solidFill>
                <a:schemeClr val="tx1">
                  <a:alpha val="30000"/>
                </a:schemeClr>
              </a:solidFill>
              <a:prstDash val="solid"/>
              <a:miter lim="800000"/>
              <a:headEnd type="none" w="med" len="med"/>
              <a:tailEnd type="none" w="med" len="med"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lIns="0" tIns="0" rIns="0" bIns="0"/>
            <a:lstStyle/>
            <a:p>
              <a:endParaRPr lang="en-US" u="none" dirty="0">
                <a:latin typeface="Calibri"/>
              </a:endParaRPr>
            </a:p>
          </p:txBody>
        </p:sp>
        <p:sp>
          <p:nvSpPr>
            <p:cNvPr id="22" name="AutoShape 21">
              <a:hlinkClick r:id="" action="ppaction://hlinkshowjump?jump=nextslide"/>
            </p:cNvPr>
            <p:cNvSpPr>
              <a:spLocks/>
            </p:cNvSpPr>
            <p:nvPr/>
          </p:nvSpPr>
          <p:spPr bwMode="auto">
            <a:xfrm rot="5400000">
              <a:off x="600342" y="4955355"/>
              <a:ext cx="63104" cy="40536"/>
            </a:xfrm>
            <a:prstGeom prst="triangle">
              <a:avLst>
                <a:gd name="adj" fmla="val 50000"/>
              </a:avLst>
            </a:prstGeom>
            <a:solidFill>
              <a:schemeClr val="tx1">
                <a:alpha val="30000"/>
              </a:schemeClr>
            </a:solidFill>
            <a:ln>
              <a:noFill/>
            </a:ln>
          </p:spPr>
          <p:txBody>
            <a:bodyPr lIns="0" tIns="0" rIns="0" bIns="0"/>
            <a:lstStyle/>
            <a:p>
              <a:endParaRPr lang="en-US" u="none" dirty="0">
                <a:latin typeface="Calibri"/>
              </a:endParaRPr>
            </a:p>
          </p:txBody>
        </p:sp>
      </p:grpSp>
      <p:grpSp>
        <p:nvGrpSpPr>
          <p:cNvPr id="23" name="Group 22"/>
          <p:cNvGrpSpPr/>
          <p:nvPr userDrawn="1"/>
        </p:nvGrpSpPr>
        <p:grpSpPr>
          <a:xfrm>
            <a:off x="251520" y="4938304"/>
            <a:ext cx="89266" cy="89576"/>
            <a:chOff x="247055" y="4914306"/>
            <a:chExt cx="123991" cy="124421"/>
          </a:xfrm>
        </p:grpSpPr>
        <p:sp>
          <p:nvSpPr>
            <p:cNvPr id="24" name="Oval 23">
              <a:hlinkClick r:id="" action="ppaction://hlinkshowjump?jump=previousslide"/>
            </p:cNvPr>
            <p:cNvSpPr>
              <a:spLocks/>
            </p:cNvSpPr>
            <p:nvPr/>
          </p:nvSpPr>
          <p:spPr bwMode="auto">
            <a:xfrm rot="10800000">
              <a:off x="247055" y="4914306"/>
              <a:ext cx="123991" cy="124421"/>
            </a:xfrm>
            <a:prstGeom prst="ellipse">
              <a:avLst/>
            </a:prstGeom>
            <a:noFill/>
            <a:ln w="15875" cap="flat">
              <a:solidFill>
                <a:schemeClr val="tx1">
                  <a:alpha val="30000"/>
                </a:schemeClr>
              </a:solidFill>
              <a:prstDash val="solid"/>
              <a:miter lim="800000"/>
              <a:headEnd type="none" w="med" len="med"/>
              <a:tailEnd type="none" w="med" len="med"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lIns="0" tIns="0" rIns="0" bIns="0"/>
            <a:lstStyle/>
            <a:p>
              <a:endParaRPr lang="en-US" u="none" dirty="0">
                <a:latin typeface="Calibri"/>
              </a:endParaRPr>
            </a:p>
          </p:txBody>
        </p:sp>
        <p:sp>
          <p:nvSpPr>
            <p:cNvPr id="25" name="AutoShape 24">
              <a:hlinkClick r:id="" action="ppaction://hlinkshowjump?jump=previousslide"/>
            </p:cNvPr>
            <p:cNvSpPr>
              <a:spLocks/>
            </p:cNvSpPr>
            <p:nvPr/>
          </p:nvSpPr>
          <p:spPr bwMode="auto">
            <a:xfrm rot="16200000">
              <a:off x="269001" y="4952464"/>
              <a:ext cx="63406" cy="40535"/>
            </a:xfrm>
            <a:prstGeom prst="triangle">
              <a:avLst>
                <a:gd name="adj" fmla="val 50000"/>
              </a:avLst>
            </a:prstGeom>
            <a:solidFill>
              <a:schemeClr val="tx1">
                <a:alpha val="30000"/>
              </a:schemeClr>
            </a:solidFill>
            <a:ln>
              <a:noFill/>
            </a:ln>
          </p:spPr>
          <p:txBody>
            <a:bodyPr lIns="0" tIns="0" rIns="0" bIns="0"/>
            <a:lstStyle/>
            <a:p>
              <a:endParaRPr lang="en-US" u="none" dirty="0">
                <a:latin typeface="Calibri"/>
              </a:endParaRPr>
            </a:p>
          </p:txBody>
        </p:sp>
      </p:grpSp>
      <p:sp>
        <p:nvSpPr>
          <p:cNvPr id="3" name="Slide Number Placeholder 2"/>
          <p:cNvSpPr>
            <a:spLocks noGrp="1"/>
          </p:cNvSpPr>
          <p:nvPr>
            <p:ph type="sldNum" sz="quarter" idx="11"/>
          </p:nvPr>
        </p:nvSpPr>
        <p:spPr>
          <a:xfrm>
            <a:off x="325817" y="4860096"/>
            <a:ext cx="401206" cy="193041"/>
          </a:xfrm>
          <a:prstGeom prst="rect">
            <a:avLst/>
          </a:prstGeom>
        </p:spPr>
        <p:txBody>
          <a:bodyPr/>
          <a:lstStyle>
            <a:lvl1pPr>
              <a:defRPr sz="900" b="1" i="0">
                <a:solidFill>
                  <a:schemeClr val="tx1">
                    <a:alpha val="30000"/>
                  </a:schemeClr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fld id="{C3929991-3F91-D343-BFF2-32848ABE790B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2"/>
          </p:nvPr>
        </p:nvSpPr>
        <p:spPr>
          <a:xfrm>
            <a:off x="2703380" y="4881348"/>
            <a:ext cx="3740828" cy="194274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8" name="Picture Placeholder 7"/>
          <p:cNvSpPr>
            <a:spLocks noGrp="1"/>
          </p:cNvSpPr>
          <p:nvPr>
            <p:ph type="pic" sz="quarter" idx="13"/>
          </p:nvPr>
        </p:nvSpPr>
        <p:spPr>
          <a:xfrm>
            <a:off x="8229600" y="4903521"/>
            <a:ext cx="662136" cy="149192"/>
          </a:xfrm>
          <a:prstGeom prst="rect">
            <a:avLst/>
          </a:prstGeom>
        </p:spPr>
        <p:txBody>
          <a:bodyPr/>
          <a:lstStyle>
            <a:lvl1pPr>
              <a:defRPr sz="900" b="0" i="0">
                <a:latin typeface="Lato Light" charset="0"/>
                <a:ea typeface="Lato Light" charset="0"/>
                <a:cs typeface="Lato Light" charset="0"/>
              </a:defRPr>
            </a:lvl1pPr>
          </a:lstStyle>
          <a:p>
            <a:endParaRPr lang="en-US" dirty="0"/>
          </a:p>
        </p:txBody>
      </p:sp>
      <p:sp>
        <p:nvSpPr>
          <p:cNvPr id="16" name="Picture Placeholder 3"/>
          <p:cNvSpPr>
            <a:spLocks noGrp="1"/>
          </p:cNvSpPr>
          <p:nvPr>
            <p:ph type="pic" sz="quarter" idx="15"/>
          </p:nvPr>
        </p:nvSpPr>
        <p:spPr>
          <a:xfrm>
            <a:off x="-7494" y="1839591"/>
            <a:ext cx="9151494" cy="2177773"/>
          </a:xfrm>
          <a:prstGeom prst="rect">
            <a:avLst/>
          </a:prstGeom>
        </p:spPr>
        <p:txBody>
          <a:bodyPr/>
          <a:lstStyle>
            <a:lvl1pPr>
              <a:defRPr sz="1000" b="0" i="0">
                <a:solidFill>
                  <a:schemeClr val="bg2"/>
                </a:solidFill>
                <a:latin typeface="Lato Light" charset="0"/>
                <a:ea typeface="Lato Light" charset="0"/>
                <a:cs typeface="Lato Light" charset="0"/>
              </a:defRPr>
            </a:lvl1pPr>
          </a:lstStyle>
          <a:p>
            <a:endParaRPr lang="en-US" dirty="0"/>
          </a:p>
        </p:txBody>
      </p:sp>
      <p:sp>
        <p:nvSpPr>
          <p:cNvPr id="26" name="Picture Placeholder 3"/>
          <p:cNvSpPr>
            <a:spLocks noGrp="1"/>
          </p:cNvSpPr>
          <p:nvPr>
            <p:ph type="pic" sz="quarter" idx="16"/>
          </p:nvPr>
        </p:nvSpPr>
        <p:spPr>
          <a:xfrm>
            <a:off x="3417756" y="472190"/>
            <a:ext cx="2306371" cy="3545174"/>
          </a:xfrm>
          <a:prstGeom prst="rect">
            <a:avLst/>
          </a:prstGeom>
        </p:spPr>
        <p:txBody>
          <a:bodyPr/>
          <a:lstStyle>
            <a:lvl1pPr>
              <a:defRPr sz="1000" b="0" i="0">
                <a:solidFill>
                  <a:schemeClr val="bg2"/>
                </a:solidFill>
                <a:latin typeface="Lato Light" charset="0"/>
                <a:ea typeface="Lato Light" charset="0"/>
                <a:cs typeface="Lato Light" charset="0"/>
              </a:defRPr>
            </a:lvl1pPr>
          </a:lstStyle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22971726"/>
      </p:ext>
    </p:extLst>
  </p:cSld>
  <p:clrMapOvr>
    <a:masterClrMapping/>
  </p:clrMapOvr>
  <p:transition/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Generic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Rectangle 17"/>
          <p:cNvSpPr>
            <a:spLocks/>
          </p:cNvSpPr>
          <p:nvPr userDrawn="1"/>
        </p:nvSpPr>
        <p:spPr bwMode="auto">
          <a:xfrm rot="10800000" flipH="1">
            <a:off x="1" y="4844526"/>
            <a:ext cx="9147586" cy="297628"/>
          </a:xfrm>
          <a:prstGeom prst="rect">
            <a:avLst/>
          </a:prstGeom>
          <a:solidFill>
            <a:schemeClr val="bg1">
              <a:lumMod val="95000"/>
              <a:alpha val="90000"/>
            </a:schemeClr>
          </a:solidFill>
          <a:ln>
            <a:noFill/>
          </a:ln>
        </p:spPr>
        <p:txBody>
          <a:bodyPr lIns="0" tIns="0" rIns="0" bIns="0"/>
          <a:lstStyle/>
          <a:p>
            <a:endParaRPr lang="en-US" u="sng" dirty="0">
              <a:latin typeface="Calibri"/>
            </a:endParaRPr>
          </a:p>
        </p:txBody>
      </p:sp>
      <p:grpSp>
        <p:nvGrpSpPr>
          <p:cNvPr id="20" name="Group 19"/>
          <p:cNvGrpSpPr/>
          <p:nvPr userDrawn="1"/>
        </p:nvGrpSpPr>
        <p:grpSpPr>
          <a:xfrm>
            <a:off x="711968" y="4939155"/>
            <a:ext cx="88586" cy="88468"/>
            <a:chOff x="566572" y="4914901"/>
            <a:chExt cx="123991" cy="123825"/>
          </a:xfrm>
        </p:grpSpPr>
        <p:sp>
          <p:nvSpPr>
            <p:cNvPr id="21" name="Oval 20">
              <a:hlinkClick r:id="" action="ppaction://hlinkshowjump?jump=nextslide"/>
            </p:cNvPr>
            <p:cNvSpPr>
              <a:spLocks/>
            </p:cNvSpPr>
            <p:nvPr/>
          </p:nvSpPr>
          <p:spPr bwMode="auto">
            <a:xfrm>
              <a:off x="566572" y="4914901"/>
              <a:ext cx="123991" cy="123825"/>
            </a:xfrm>
            <a:prstGeom prst="ellipse">
              <a:avLst/>
            </a:prstGeom>
            <a:noFill/>
            <a:ln w="15875" cap="flat">
              <a:solidFill>
                <a:schemeClr val="tx1">
                  <a:alpha val="30000"/>
                </a:schemeClr>
              </a:solidFill>
              <a:prstDash val="solid"/>
              <a:miter lim="800000"/>
              <a:headEnd type="none" w="med" len="med"/>
              <a:tailEnd type="none" w="med" len="med"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lIns="0" tIns="0" rIns="0" bIns="0"/>
            <a:lstStyle/>
            <a:p>
              <a:endParaRPr lang="en-US" u="none" dirty="0">
                <a:latin typeface="Calibri"/>
              </a:endParaRPr>
            </a:p>
          </p:txBody>
        </p:sp>
        <p:sp>
          <p:nvSpPr>
            <p:cNvPr id="22" name="AutoShape 21">
              <a:hlinkClick r:id="" action="ppaction://hlinkshowjump?jump=nextslide"/>
            </p:cNvPr>
            <p:cNvSpPr>
              <a:spLocks/>
            </p:cNvSpPr>
            <p:nvPr/>
          </p:nvSpPr>
          <p:spPr bwMode="auto">
            <a:xfrm rot="5400000">
              <a:off x="600342" y="4955355"/>
              <a:ext cx="63104" cy="40536"/>
            </a:xfrm>
            <a:prstGeom prst="triangle">
              <a:avLst>
                <a:gd name="adj" fmla="val 50000"/>
              </a:avLst>
            </a:prstGeom>
            <a:solidFill>
              <a:schemeClr val="tx1">
                <a:alpha val="30000"/>
              </a:schemeClr>
            </a:solidFill>
            <a:ln>
              <a:noFill/>
            </a:ln>
          </p:spPr>
          <p:txBody>
            <a:bodyPr lIns="0" tIns="0" rIns="0" bIns="0"/>
            <a:lstStyle/>
            <a:p>
              <a:endParaRPr lang="en-US" u="none" dirty="0">
                <a:latin typeface="Calibri"/>
              </a:endParaRPr>
            </a:p>
          </p:txBody>
        </p:sp>
      </p:grpSp>
      <p:grpSp>
        <p:nvGrpSpPr>
          <p:cNvPr id="23" name="Group 22"/>
          <p:cNvGrpSpPr/>
          <p:nvPr userDrawn="1"/>
        </p:nvGrpSpPr>
        <p:grpSpPr>
          <a:xfrm>
            <a:off x="251520" y="4938304"/>
            <a:ext cx="89266" cy="89576"/>
            <a:chOff x="247055" y="4914306"/>
            <a:chExt cx="123991" cy="124421"/>
          </a:xfrm>
        </p:grpSpPr>
        <p:sp>
          <p:nvSpPr>
            <p:cNvPr id="24" name="Oval 23">
              <a:hlinkClick r:id="" action="ppaction://hlinkshowjump?jump=previousslide"/>
            </p:cNvPr>
            <p:cNvSpPr>
              <a:spLocks/>
            </p:cNvSpPr>
            <p:nvPr/>
          </p:nvSpPr>
          <p:spPr bwMode="auto">
            <a:xfrm rot="10800000">
              <a:off x="247055" y="4914306"/>
              <a:ext cx="123991" cy="124421"/>
            </a:xfrm>
            <a:prstGeom prst="ellipse">
              <a:avLst/>
            </a:prstGeom>
            <a:noFill/>
            <a:ln w="15875" cap="flat">
              <a:solidFill>
                <a:schemeClr val="tx1">
                  <a:alpha val="30000"/>
                </a:schemeClr>
              </a:solidFill>
              <a:prstDash val="solid"/>
              <a:miter lim="800000"/>
              <a:headEnd type="none" w="med" len="med"/>
              <a:tailEnd type="none" w="med" len="med"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lIns="0" tIns="0" rIns="0" bIns="0"/>
            <a:lstStyle/>
            <a:p>
              <a:endParaRPr lang="en-US" u="none" dirty="0">
                <a:latin typeface="Calibri"/>
              </a:endParaRPr>
            </a:p>
          </p:txBody>
        </p:sp>
        <p:sp>
          <p:nvSpPr>
            <p:cNvPr id="25" name="AutoShape 24">
              <a:hlinkClick r:id="" action="ppaction://hlinkshowjump?jump=previousslide"/>
            </p:cNvPr>
            <p:cNvSpPr>
              <a:spLocks/>
            </p:cNvSpPr>
            <p:nvPr/>
          </p:nvSpPr>
          <p:spPr bwMode="auto">
            <a:xfrm rot="16200000">
              <a:off x="269001" y="4952464"/>
              <a:ext cx="63406" cy="40535"/>
            </a:xfrm>
            <a:prstGeom prst="triangle">
              <a:avLst>
                <a:gd name="adj" fmla="val 50000"/>
              </a:avLst>
            </a:prstGeom>
            <a:solidFill>
              <a:schemeClr val="tx1">
                <a:alpha val="30000"/>
              </a:schemeClr>
            </a:solidFill>
            <a:ln>
              <a:noFill/>
            </a:ln>
          </p:spPr>
          <p:txBody>
            <a:bodyPr lIns="0" tIns="0" rIns="0" bIns="0"/>
            <a:lstStyle/>
            <a:p>
              <a:endParaRPr lang="en-US" u="none" dirty="0">
                <a:latin typeface="Calibri"/>
              </a:endParaRPr>
            </a:p>
          </p:txBody>
        </p:sp>
      </p:grpSp>
      <p:sp>
        <p:nvSpPr>
          <p:cNvPr id="3" name="Slide Number Placeholder 2"/>
          <p:cNvSpPr>
            <a:spLocks noGrp="1"/>
          </p:cNvSpPr>
          <p:nvPr>
            <p:ph type="sldNum" sz="quarter" idx="11"/>
          </p:nvPr>
        </p:nvSpPr>
        <p:spPr>
          <a:xfrm>
            <a:off x="325817" y="4860096"/>
            <a:ext cx="401206" cy="193041"/>
          </a:xfrm>
          <a:prstGeom prst="rect">
            <a:avLst/>
          </a:prstGeom>
        </p:spPr>
        <p:txBody>
          <a:bodyPr/>
          <a:lstStyle>
            <a:lvl1pPr>
              <a:defRPr sz="900" b="1" i="0">
                <a:solidFill>
                  <a:schemeClr val="tx1">
                    <a:alpha val="30000"/>
                  </a:schemeClr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fld id="{C3929991-3F91-D343-BFF2-32848ABE790B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2"/>
          </p:nvPr>
        </p:nvSpPr>
        <p:spPr>
          <a:xfrm>
            <a:off x="2703380" y="4881348"/>
            <a:ext cx="3740828" cy="194274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8" name="Picture Placeholder 7"/>
          <p:cNvSpPr>
            <a:spLocks noGrp="1"/>
          </p:cNvSpPr>
          <p:nvPr>
            <p:ph type="pic" sz="quarter" idx="13"/>
          </p:nvPr>
        </p:nvSpPr>
        <p:spPr>
          <a:xfrm>
            <a:off x="8229600" y="4903521"/>
            <a:ext cx="662136" cy="149192"/>
          </a:xfrm>
          <a:prstGeom prst="rect">
            <a:avLst/>
          </a:prstGeom>
        </p:spPr>
        <p:txBody>
          <a:bodyPr/>
          <a:lstStyle>
            <a:lvl1pPr>
              <a:defRPr sz="900" b="0" i="0">
                <a:latin typeface="Lato Light" charset="0"/>
                <a:ea typeface="Lato Light" charset="0"/>
                <a:cs typeface="Lato Light" charset="0"/>
              </a:defRPr>
            </a:lvl1pPr>
          </a:lstStyle>
          <a:p>
            <a:endParaRPr lang="en-US" dirty="0"/>
          </a:p>
        </p:txBody>
      </p:sp>
      <p:sp>
        <p:nvSpPr>
          <p:cNvPr id="16" name="Picture Placeholder 3"/>
          <p:cNvSpPr>
            <a:spLocks noGrp="1"/>
          </p:cNvSpPr>
          <p:nvPr>
            <p:ph type="pic" sz="quarter" idx="15"/>
          </p:nvPr>
        </p:nvSpPr>
        <p:spPr>
          <a:xfrm>
            <a:off x="2730066" y="2259720"/>
            <a:ext cx="3678293" cy="2068785"/>
          </a:xfrm>
          <a:prstGeom prst="rect">
            <a:avLst/>
          </a:prstGeom>
        </p:spPr>
        <p:txBody>
          <a:bodyPr/>
          <a:lstStyle>
            <a:lvl1pPr>
              <a:defRPr sz="1000" b="0" i="0">
                <a:solidFill>
                  <a:schemeClr val="bg2"/>
                </a:solidFill>
                <a:latin typeface="Lato Light" charset="0"/>
                <a:ea typeface="Lato Light" charset="0"/>
                <a:cs typeface="Lato Light" charset="0"/>
              </a:defRPr>
            </a:lvl1pPr>
          </a:lstStyle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1315329"/>
      </p:ext>
    </p:extLst>
  </p:cSld>
  <p:clrMapOvr>
    <a:masterClrMapping/>
  </p:clrMapOvr>
  <p:transition/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Vector Group Mockup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Picture Placeholder 3"/>
          <p:cNvSpPr>
            <a:spLocks noGrp="1"/>
          </p:cNvSpPr>
          <p:nvPr>
            <p:ph type="pic" sz="quarter" idx="15"/>
          </p:nvPr>
        </p:nvSpPr>
        <p:spPr>
          <a:xfrm>
            <a:off x="2836279" y="2723525"/>
            <a:ext cx="2996789" cy="1687701"/>
          </a:xfrm>
          <a:prstGeom prst="rect">
            <a:avLst/>
          </a:prstGeom>
        </p:spPr>
        <p:txBody>
          <a:bodyPr/>
          <a:lstStyle>
            <a:lvl1pPr>
              <a:defRPr sz="1000" b="0" i="0">
                <a:solidFill>
                  <a:schemeClr val="bg2"/>
                </a:solidFill>
                <a:latin typeface="Lato Light" charset="0"/>
                <a:ea typeface="Lato Light" charset="0"/>
                <a:cs typeface="Lato Light" charset="0"/>
              </a:defRPr>
            </a:lvl1pPr>
          </a:lstStyle>
          <a:p>
            <a:endParaRPr lang="en-US" dirty="0"/>
          </a:p>
        </p:txBody>
      </p:sp>
      <p:sp>
        <p:nvSpPr>
          <p:cNvPr id="204" name="Picture Placeholder 3"/>
          <p:cNvSpPr>
            <a:spLocks noGrp="1"/>
          </p:cNvSpPr>
          <p:nvPr>
            <p:ph type="pic" sz="quarter" idx="16"/>
          </p:nvPr>
        </p:nvSpPr>
        <p:spPr>
          <a:xfrm>
            <a:off x="1641502" y="4243827"/>
            <a:ext cx="1860349" cy="890881"/>
          </a:xfrm>
          <a:prstGeom prst="rect">
            <a:avLst/>
          </a:prstGeom>
        </p:spPr>
        <p:txBody>
          <a:bodyPr/>
          <a:lstStyle>
            <a:lvl1pPr>
              <a:defRPr sz="1000" b="0" i="0">
                <a:solidFill>
                  <a:schemeClr val="bg2"/>
                </a:solidFill>
                <a:latin typeface="Lato Light" charset="0"/>
                <a:ea typeface="Lato Light" charset="0"/>
                <a:cs typeface="Lato Light" charset="0"/>
              </a:defRPr>
            </a:lvl1pPr>
          </a:lstStyle>
          <a:p>
            <a:endParaRPr lang="en-US" dirty="0"/>
          </a:p>
        </p:txBody>
      </p:sp>
      <p:sp>
        <p:nvSpPr>
          <p:cNvPr id="205" name="Picture Placeholder 3"/>
          <p:cNvSpPr>
            <a:spLocks noGrp="1"/>
          </p:cNvSpPr>
          <p:nvPr>
            <p:ph type="pic" sz="quarter" idx="17"/>
          </p:nvPr>
        </p:nvSpPr>
        <p:spPr>
          <a:xfrm>
            <a:off x="5753165" y="4146380"/>
            <a:ext cx="1376405" cy="1006574"/>
          </a:xfrm>
          <a:prstGeom prst="rect">
            <a:avLst/>
          </a:prstGeom>
        </p:spPr>
        <p:txBody>
          <a:bodyPr/>
          <a:lstStyle>
            <a:lvl1pPr>
              <a:defRPr sz="1000" b="0" i="0">
                <a:solidFill>
                  <a:schemeClr val="bg2"/>
                </a:solidFill>
                <a:latin typeface="Lato Light" charset="0"/>
                <a:ea typeface="Lato Light" charset="0"/>
                <a:cs typeface="Lato Light" charset="0"/>
              </a:defRPr>
            </a:lvl1pPr>
          </a:lstStyle>
          <a:p>
            <a:endParaRPr lang="en-US" dirty="0"/>
          </a:p>
        </p:txBody>
      </p:sp>
      <p:sp>
        <p:nvSpPr>
          <p:cNvPr id="206" name="Picture Placeholder 3"/>
          <p:cNvSpPr>
            <a:spLocks noGrp="1"/>
          </p:cNvSpPr>
          <p:nvPr>
            <p:ph type="pic" sz="quarter" idx="18"/>
          </p:nvPr>
        </p:nvSpPr>
        <p:spPr>
          <a:xfrm>
            <a:off x="5131041" y="4469441"/>
            <a:ext cx="595992" cy="676638"/>
          </a:xfrm>
          <a:prstGeom prst="rect">
            <a:avLst/>
          </a:prstGeom>
        </p:spPr>
        <p:txBody>
          <a:bodyPr/>
          <a:lstStyle>
            <a:lvl1pPr>
              <a:defRPr sz="1000" b="0" i="0">
                <a:solidFill>
                  <a:schemeClr val="bg2"/>
                </a:solidFill>
                <a:latin typeface="Lato Light" charset="0"/>
                <a:ea typeface="Lato Light" charset="0"/>
                <a:cs typeface="Lato Light" charset="0"/>
              </a:defRPr>
            </a:lvl1pPr>
          </a:lstStyle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31418417"/>
      </p:ext>
    </p:extLst>
  </p:cSld>
  <p:clrMapOvr>
    <a:masterClrMapping/>
  </p:clrMapOvr>
  <p:transition/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Generic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Rectangle 17"/>
          <p:cNvSpPr>
            <a:spLocks/>
          </p:cNvSpPr>
          <p:nvPr userDrawn="1"/>
        </p:nvSpPr>
        <p:spPr bwMode="auto">
          <a:xfrm rot="10800000" flipH="1">
            <a:off x="1" y="4844526"/>
            <a:ext cx="9147586" cy="297628"/>
          </a:xfrm>
          <a:prstGeom prst="rect">
            <a:avLst/>
          </a:prstGeom>
          <a:solidFill>
            <a:schemeClr val="bg1">
              <a:lumMod val="95000"/>
              <a:alpha val="90000"/>
            </a:schemeClr>
          </a:solidFill>
          <a:ln>
            <a:noFill/>
          </a:ln>
        </p:spPr>
        <p:txBody>
          <a:bodyPr lIns="0" tIns="0" rIns="0" bIns="0"/>
          <a:lstStyle/>
          <a:p>
            <a:endParaRPr lang="en-US" u="sng" dirty="0">
              <a:latin typeface="Calibri"/>
            </a:endParaRPr>
          </a:p>
        </p:txBody>
      </p:sp>
      <p:grpSp>
        <p:nvGrpSpPr>
          <p:cNvPr id="20" name="Group 19"/>
          <p:cNvGrpSpPr/>
          <p:nvPr userDrawn="1"/>
        </p:nvGrpSpPr>
        <p:grpSpPr>
          <a:xfrm>
            <a:off x="711968" y="4939155"/>
            <a:ext cx="88586" cy="88468"/>
            <a:chOff x="566572" y="4914901"/>
            <a:chExt cx="123991" cy="123825"/>
          </a:xfrm>
        </p:grpSpPr>
        <p:sp>
          <p:nvSpPr>
            <p:cNvPr id="21" name="Oval 20">
              <a:hlinkClick r:id="" action="ppaction://hlinkshowjump?jump=nextslide"/>
            </p:cNvPr>
            <p:cNvSpPr>
              <a:spLocks/>
            </p:cNvSpPr>
            <p:nvPr/>
          </p:nvSpPr>
          <p:spPr bwMode="auto">
            <a:xfrm>
              <a:off x="566572" y="4914901"/>
              <a:ext cx="123991" cy="123825"/>
            </a:xfrm>
            <a:prstGeom prst="ellipse">
              <a:avLst/>
            </a:prstGeom>
            <a:noFill/>
            <a:ln w="15875" cap="flat">
              <a:solidFill>
                <a:schemeClr val="tx1">
                  <a:alpha val="30000"/>
                </a:schemeClr>
              </a:solidFill>
              <a:prstDash val="solid"/>
              <a:miter lim="800000"/>
              <a:headEnd type="none" w="med" len="med"/>
              <a:tailEnd type="none" w="med" len="med"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lIns="0" tIns="0" rIns="0" bIns="0"/>
            <a:lstStyle/>
            <a:p>
              <a:endParaRPr lang="en-US" u="none" dirty="0">
                <a:latin typeface="Calibri"/>
              </a:endParaRPr>
            </a:p>
          </p:txBody>
        </p:sp>
        <p:sp>
          <p:nvSpPr>
            <p:cNvPr id="22" name="AutoShape 21">
              <a:hlinkClick r:id="" action="ppaction://hlinkshowjump?jump=nextslide"/>
            </p:cNvPr>
            <p:cNvSpPr>
              <a:spLocks/>
            </p:cNvSpPr>
            <p:nvPr/>
          </p:nvSpPr>
          <p:spPr bwMode="auto">
            <a:xfrm rot="5400000">
              <a:off x="600342" y="4955355"/>
              <a:ext cx="63104" cy="40536"/>
            </a:xfrm>
            <a:prstGeom prst="triangle">
              <a:avLst>
                <a:gd name="adj" fmla="val 50000"/>
              </a:avLst>
            </a:prstGeom>
            <a:solidFill>
              <a:schemeClr val="tx1">
                <a:alpha val="30000"/>
              </a:schemeClr>
            </a:solidFill>
            <a:ln>
              <a:noFill/>
            </a:ln>
          </p:spPr>
          <p:txBody>
            <a:bodyPr lIns="0" tIns="0" rIns="0" bIns="0"/>
            <a:lstStyle/>
            <a:p>
              <a:endParaRPr lang="en-US" u="none" dirty="0">
                <a:latin typeface="Calibri"/>
              </a:endParaRPr>
            </a:p>
          </p:txBody>
        </p:sp>
      </p:grpSp>
      <p:grpSp>
        <p:nvGrpSpPr>
          <p:cNvPr id="23" name="Group 22"/>
          <p:cNvGrpSpPr/>
          <p:nvPr userDrawn="1"/>
        </p:nvGrpSpPr>
        <p:grpSpPr>
          <a:xfrm>
            <a:off x="251520" y="4938304"/>
            <a:ext cx="89266" cy="89576"/>
            <a:chOff x="247055" y="4914306"/>
            <a:chExt cx="123991" cy="124421"/>
          </a:xfrm>
        </p:grpSpPr>
        <p:sp>
          <p:nvSpPr>
            <p:cNvPr id="24" name="Oval 23">
              <a:hlinkClick r:id="" action="ppaction://hlinkshowjump?jump=previousslide"/>
            </p:cNvPr>
            <p:cNvSpPr>
              <a:spLocks/>
            </p:cNvSpPr>
            <p:nvPr/>
          </p:nvSpPr>
          <p:spPr bwMode="auto">
            <a:xfrm rot="10800000">
              <a:off x="247055" y="4914306"/>
              <a:ext cx="123991" cy="124421"/>
            </a:xfrm>
            <a:prstGeom prst="ellipse">
              <a:avLst/>
            </a:prstGeom>
            <a:noFill/>
            <a:ln w="15875" cap="flat">
              <a:solidFill>
                <a:schemeClr val="tx1">
                  <a:alpha val="30000"/>
                </a:schemeClr>
              </a:solidFill>
              <a:prstDash val="solid"/>
              <a:miter lim="800000"/>
              <a:headEnd type="none" w="med" len="med"/>
              <a:tailEnd type="none" w="med" len="med"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lIns="0" tIns="0" rIns="0" bIns="0"/>
            <a:lstStyle/>
            <a:p>
              <a:endParaRPr lang="en-US" u="none" dirty="0">
                <a:latin typeface="Calibri"/>
              </a:endParaRPr>
            </a:p>
          </p:txBody>
        </p:sp>
        <p:sp>
          <p:nvSpPr>
            <p:cNvPr id="25" name="AutoShape 24">
              <a:hlinkClick r:id="" action="ppaction://hlinkshowjump?jump=previousslide"/>
            </p:cNvPr>
            <p:cNvSpPr>
              <a:spLocks/>
            </p:cNvSpPr>
            <p:nvPr/>
          </p:nvSpPr>
          <p:spPr bwMode="auto">
            <a:xfrm rot="16200000">
              <a:off x="269001" y="4952464"/>
              <a:ext cx="63406" cy="40535"/>
            </a:xfrm>
            <a:prstGeom prst="triangle">
              <a:avLst>
                <a:gd name="adj" fmla="val 50000"/>
              </a:avLst>
            </a:prstGeom>
            <a:solidFill>
              <a:schemeClr val="tx1">
                <a:alpha val="30000"/>
              </a:schemeClr>
            </a:solidFill>
            <a:ln>
              <a:noFill/>
            </a:ln>
          </p:spPr>
          <p:txBody>
            <a:bodyPr lIns="0" tIns="0" rIns="0" bIns="0"/>
            <a:lstStyle/>
            <a:p>
              <a:endParaRPr lang="en-US" u="none" dirty="0">
                <a:latin typeface="Calibri"/>
              </a:endParaRPr>
            </a:p>
          </p:txBody>
        </p:sp>
      </p:grpSp>
      <p:sp>
        <p:nvSpPr>
          <p:cNvPr id="3" name="Slide Number Placeholder 2"/>
          <p:cNvSpPr>
            <a:spLocks noGrp="1"/>
          </p:cNvSpPr>
          <p:nvPr>
            <p:ph type="sldNum" sz="quarter" idx="11"/>
          </p:nvPr>
        </p:nvSpPr>
        <p:spPr>
          <a:xfrm>
            <a:off x="325817" y="4860096"/>
            <a:ext cx="401206" cy="193041"/>
          </a:xfrm>
          <a:prstGeom prst="rect">
            <a:avLst/>
          </a:prstGeom>
        </p:spPr>
        <p:txBody>
          <a:bodyPr/>
          <a:lstStyle>
            <a:lvl1pPr>
              <a:defRPr sz="900" b="1" i="0">
                <a:solidFill>
                  <a:schemeClr val="tx1">
                    <a:alpha val="30000"/>
                  </a:schemeClr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fld id="{C3929991-3F91-D343-BFF2-32848ABE790B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2"/>
          </p:nvPr>
        </p:nvSpPr>
        <p:spPr>
          <a:xfrm>
            <a:off x="2703380" y="4881348"/>
            <a:ext cx="3740828" cy="194274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8" name="Picture Placeholder 7"/>
          <p:cNvSpPr>
            <a:spLocks noGrp="1"/>
          </p:cNvSpPr>
          <p:nvPr>
            <p:ph type="pic" sz="quarter" idx="13"/>
          </p:nvPr>
        </p:nvSpPr>
        <p:spPr>
          <a:xfrm>
            <a:off x="8229600" y="4903521"/>
            <a:ext cx="662136" cy="149192"/>
          </a:xfrm>
          <a:prstGeom prst="rect">
            <a:avLst/>
          </a:prstGeom>
        </p:spPr>
        <p:txBody>
          <a:bodyPr/>
          <a:lstStyle>
            <a:lvl1pPr>
              <a:defRPr sz="900" b="0" i="0">
                <a:latin typeface="Lato Light" charset="0"/>
                <a:ea typeface="Lato Light" charset="0"/>
                <a:cs typeface="Lato Light" charset="0"/>
              </a:defRPr>
            </a:lvl1pPr>
          </a:lstStyle>
          <a:p>
            <a:endParaRPr lang="en-US" dirty="0"/>
          </a:p>
        </p:txBody>
      </p:sp>
      <p:sp>
        <p:nvSpPr>
          <p:cNvPr id="16" name="Picture Placeholder 3"/>
          <p:cNvSpPr>
            <a:spLocks noGrp="1"/>
          </p:cNvSpPr>
          <p:nvPr>
            <p:ph type="pic" sz="quarter" idx="15"/>
          </p:nvPr>
        </p:nvSpPr>
        <p:spPr>
          <a:xfrm>
            <a:off x="535459" y="1721679"/>
            <a:ext cx="2792627" cy="2678129"/>
          </a:xfrm>
          <a:prstGeom prst="rect">
            <a:avLst/>
          </a:prstGeom>
        </p:spPr>
        <p:txBody>
          <a:bodyPr/>
          <a:lstStyle>
            <a:lvl1pPr>
              <a:defRPr sz="1000" b="0" i="0">
                <a:solidFill>
                  <a:schemeClr val="bg2"/>
                </a:solidFill>
                <a:latin typeface="Lato Light" charset="0"/>
                <a:ea typeface="Lato Light" charset="0"/>
                <a:cs typeface="Lato Light" charset="0"/>
              </a:defRPr>
            </a:lvl1pPr>
          </a:lstStyle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2819519"/>
      </p:ext>
    </p:extLst>
  </p:cSld>
  <p:clrMapOvr>
    <a:masterClrMapping/>
  </p:clrMapOvr>
  <p:transition/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Generic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Rectangle 17"/>
          <p:cNvSpPr>
            <a:spLocks/>
          </p:cNvSpPr>
          <p:nvPr userDrawn="1"/>
        </p:nvSpPr>
        <p:spPr bwMode="auto">
          <a:xfrm rot="10800000" flipH="1">
            <a:off x="1" y="4844526"/>
            <a:ext cx="9147586" cy="297628"/>
          </a:xfrm>
          <a:prstGeom prst="rect">
            <a:avLst/>
          </a:prstGeom>
          <a:solidFill>
            <a:schemeClr val="bg1">
              <a:lumMod val="95000"/>
              <a:alpha val="90000"/>
            </a:schemeClr>
          </a:solidFill>
          <a:ln>
            <a:noFill/>
          </a:ln>
        </p:spPr>
        <p:txBody>
          <a:bodyPr lIns="0" tIns="0" rIns="0" bIns="0"/>
          <a:lstStyle/>
          <a:p>
            <a:endParaRPr lang="en-US" u="sng" dirty="0">
              <a:latin typeface="Calibri"/>
            </a:endParaRPr>
          </a:p>
        </p:txBody>
      </p:sp>
      <p:grpSp>
        <p:nvGrpSpPr>
          <p:cNvPr id="20" name="Group 19"/>
          <p:cNvGrpSpPr/>
          <p:nvPr userDrawn="1"/>
        </p:nvGrpSpPr>
        <p:grpSpPr>
          <a:xfrm>
            <a:off x="711968" y="4939155"/>
            <a:ext cx="88586" cy="88468"/>
            <a:chOff x="566572" y="4914901"/>
            <a:chExt cx="123991" cy="123825"/>
          </a:xfrm>
        </p:grpSpPr>
        <p:sp>
          <p:nvSpPr>
            <p:cNvPr id="21" name="Oval 20">
              <a:hlinkClick r:id="" action="ppaction://hlinkshowjump?jump=nextslide"/>
            </p:cNvPr>
            <p:cNvSpPr>
              <a:spLocks/>
            </p:cNvSpPr>
            <p:nvPr/>
          </p:nvSpPr>
          <p:spPr bwMode="auto">
            <a:xfrm>
              <a:off x="566572" y="4914901"/>
              <a:ext cx="123991" cy="123825"/>
            </a:xfrm>
            <a:prstGeom prst="ellipse">
              <a:avLst/>
            </a:prstGeom>
            <a:noFill/>
            <a:ln w="15875" cap="flat">
              <a:solidFill>
                <a:schemeClr val="tx1">
                  <a:alpha val="30000"/>
                </a:schemeClr>
              </a:solidFill>
              <a:prstDash val="solid"/>
              <a:miter lim="800000"/>
              <a:headEnd type="none" w="med" len="med"/>
              <a:tailEnd type="none" w="med" len="med"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lIns="0" tIns="0" rIns="0" bIns="0"/>
            <a:lstStyle/>
            <a:p>
              <a:endParaRPr lang="en-US" u="none" dirty="0">
                <a:latin typeface="Calibri"/>
              </a:endParaRPr>
            </a:p>
          </p:txBody>
        </p:sp>
        <p:sp>
          <p:nvSpPr>
            <p:cNvPr id="22" name="AutoShape 21">
              <a:hlinkClick r:id="" action="ppaction://hlinkshowjump?jump=nextslide"/>
            </p:cNvPr>
            <p:cNvSpPr>
              <a:spLocks/>
            </p:cNvSpPr>
            <p:nvPr/>
          </p:nvSpPr>
          <p:spPr bwMode="auto">
            <a:xfrm rot="5400000">
              <a:off x="600342" y="4955355"/>
              <a:ext cx="63104" cy="40536"/>
            </a:xfrm>
            <a:prstGeom prst="triangle">
              <a:avLst>
                <a:gd name="adj" fmla="val 50000"/>
              </a:avLst>
            </a:prstGeom>
            <a:solidFill>
              <a:schemeClr val="tx1">
                <a:alpha val="30000"/>
              </a:schemeClr>
            </a:solidFill>
            <a:ln>
              <a:noFill/>
            </a:ln>
          </p:spPr>
          <p:txBody>
            <a:bodyPr lIns="0" tIns="0" rIns="0" bIns="0"/>
            <a:lstStyle/>
            <a:p>
              <a:endParaRPr lang="en-US" u="none" dirty="0">
                <a:latin typeface="Calibri"/>
              </a:endParaRPr>
            </a:p>
          </p:txBody>
        </p:sp>
      </p:grpSp>
      <p:grpSp>
        <p:nvGrpSpPr>
          <p:cNvPr id="23" name="Group 22"/>
          <p:cNvGrpSpPr/>
          <p:nvPr userDrawn="1"/>
        </p:nvGrpSpPr>
        <p:grpSpPr>
          <a:xfrm>
            <a:off x="251520" y="4938304"/>
            <a:ext cx="89266" cy="89576"/>
            <a:chOff x="247055" y="4914306"/>
            <a:chExt cx="123991" cy="124421"/>
          </a:xfrm>
        </p:grpSpPr>
        <p:sp>
          <p:nvSpPr>
            <p:cNvPr id="24" name="Oval 23">
              <a:hlinkClick r:id="" action="ppaction://hlinkshowjump?jump=previousslide"/>
            </p:cNvPr>
            <p:cNvSpPr>
              <a:spLocks/>
            </p:cNvSpPr>
            <p:nvPr/>
          </p:nvSpPr>
          <p:spPr bwMode="auto">
            <a:xfrm rot="10800000">
              <a:off x="247055" y="4914306"/>
              <a:ext cx="123991" cy="124421"/>
            </a:xfrm>
            <a:prstGeom prst="ellipse">
              <a:avLst/>
            </a:prstGeom>
            <a:noFill/>
            <a:ln w="15875" cap="flat">
              <a:solidFill>
                <a:schemeClr val="tx1">
                  <a:alpha val="30000"/>
                </a:schemeClr>
              </a:solidFill>
              <a:prstDash val="solid"/>
              <a:miter lim="800000"/>
              <a:headEnd type="none" w="med" len="med"/>
              <a:tailEnd type="none" w="med" len="med"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lIns="0" tIns="0" rIns="0" bIns="0"/>
            <a:lstStyle/>
            <a:p>
              <a:endParaRPr lang="en-US" u="none" dirty="0">
                <a:latin typeface="Calibri"/>
              </a:endParaRPr>
            </a:p>
          </p:txBody>
        </p:sp>
        <p:sp>
          <p:nvSpPr>
            <p:cNvPr id="25" name="AutoShape 24">
              <a:hlinkClick r:id="" action="ppaction://hlinkshowjump?jump=previousslide"/>
            </p:cNvPr>
            <p:cNvSpPr>
              <a:spLocks/>
            </p:cNvSpPr>
            <p:nvPr/>
          </p:nvSpPr>
          <p:spPr bwMode="auto">
            <a:xfrm rot="16200000">
              <a:off x="269001" y="4952464"/>
              <a:ext cx="63406" cy="40535"/>
            </a:xfrm>
            <a:prstGeom prst="triangle">
              <a:avLst>
                <a:gd name="adj" fmla="val 50000"/>
              </a:avLst>
            </a:prstGeom>
            <a:solidFill>
              <a:schemeClr val="tx1">
                <a:alpha val="30000"/>
              </a:schemeClr>
            </a:solidFill>
            <a:ln>
              <a:noFill/>
            </a:ln>
          </p:spPr>
          <p:txBody>
            <a:bodyPr lIns="0" tIns="0" rIns="0" bIns="0"/>
            <a:lstStyle/>
            <a:p>
              <a:endParaRPr lang="en-US" u="none" dirty="0">
                <a:latin typeface="Calibri"/>
              </a:endParaRPr>
            </a:p>
          </p:txBody>
        </p:sp>
      </p:grpSp>
      <p:sp>
        <p:nvSpPr>
          <p:cNvPr id="3" name="Slide Number Placeholder 2"/>
          <p:cNvSpPr>
            <a:spLocks noGrp="1"/>
          </p:cNvSpPr>
          <p:nvPr>
            <p:ph type="sldNum" sz="quarter" idx="11"/>
          </p:nvPr>
        </p:nvSpPr>
        <p:spPr>
          <a:xfrm>
            <a:off x="325817" y="4860096"/>
            <a:ext cx="401206" cy="193041"/>
          </a:xfrm>
          <a:prstGeom prst="rect">
            <a:avLst/>
          </a:prstGeom>
        </p:spPr>
        <p:txBody>
          <a:bodyPr/>
          <a:lstStyle>
            <a:lvl1pPr>
              <a:defRPr sz="900" b="1" i="0">
                <a:solidFill>
                  <a:schemeClr val="tx1">
                    <a:alpha val="30000"/>
                  </a:schemeClr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fld id="{C3929991-3F91-D343-BFF2-32848ABE790B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2"/>
          </p:nvPr>
        </p:nvSpPr>
        <p:spPr>
          <a:xfrm>
            <a:off x="2703380" y="4881348"/>
            <a:ext cx="3740828" cy="194274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8" name="Picture Placeholder 7"/>
          <p:cNvSpPr>
            <a:spLocks noGrp="1"/>
          </p:cNvSpPr>
          <p:nvPr>
            <p:ph type="pic" sz="quarter" idx="13"/>
          </p:nvPr>
        </p:nvSpPr>
        <p:spPr>
          <a:xfrm>
            <a:off x="8229600" y="4903521"/>
            <a:ext cx="662136" cy="149192"/>
          </a:xfrm>
          <a:prstGeom prst="rect">
            <a:avLst/>
          </a:prstGeom>
        </p:spPr>
        <p:txBody>
          <a:bodyPr/>
          <a:lstStyle>
            <a:lvl1pPr>
              <a:defRPr sz="900" b="0" i="0">
                <a:latin typeface="Lato Light" charset="0"/>
                <a:ea typeface="Lato Light" charset="0"/>
                <a:cs typeface="Lato Light" charset="0"/>
              </a:defRPr>
            </a:lvl1pPr>
          </a:lstStyle>
          <a:p>
            <a:endParaRPr lang="en-US" dirty="0"/>
          </a:p>
        </p:txBody>
      </p:sp>
      <p:sp>
        <p:nvSpPr>
          <p:cNvPr id="16" name="Picture Placeholder 3"/>
          <p:cNvSpPr>
            <a:spLocks noGrp="1"/>
          </p:cNvSpPr>
          <p:nvPr>
            <p:ph type="pic" sz="quarter" idx="15"/>
          </p:nvPr>
        </p:nvSpPr>
        <p:spPr>
          <a:xfrm>
            <a:off x="1" y="1369732"/>
            <a:ext cx="9147585" cy="3472055"/>
          </a:xfrm>
          <a:prstGeom prst="rect">
            <a:avLst/>
          </a:prstGeom>
        </p:spPr>
        <p:txBody>
          <a:bodyPr/>
          <a:lstStyle>
            <a:lvl1pPr>
              <a:defRPr sz="1000" b="0" i="0">
                <a:solidFill>
                  <a:schemeClr val="bg2"/>
                </a:solidFill>
                <a:latin typeface="Lato Light" charset="0"/>
                <a:ea typeface="Lato Light" charset="0"/>
                <a:cs typeface="Lato Light" charset="0"/>
              </a:defRPr>
            </a:lvl1pPr>
          </a:lstStyle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8830878"/>
      </p:ext>
    </p:extLst>
  </p:cSld>
  <p:clrMapOvr>
    <a:masterClrMapping/>
  </p:clrMapOvr>
  <p:transition/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melin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Rectangle 17"/>
          <p:cNvSpPr>
            <a:spLocks/>
          </p:cNvSpPr>
          <p:nvPr userDrawn="1"/>
        </p:nvSpPr>
        <p:spPr bwMode="auto">
          <a:xfrm rot="10800000" flipH="1">
            <a:off x="1" y="4844526"/>
            <a:ext cx="9147586" cy="297628"/>
          </a:xfrm>
          <a:prstGeom prst="rect">
            <a:avLst/>
          </a:prstGeom>
          <a:solidFill>
            <a:schemeClr val="bg1">
              <a:lumMod val="95000"/>
              <a:alpha val="90000"/>
            </a:schemeClr>
          </a:solidFill>
          <a:ln>
            <a:noFill/>
          </a:ln>
        </p:spPr>
        <p:txBody>
          <a:bodyPr lIns="0" tIns="0" rIns="0" bIns="0"/>
          <a:lstStyle/>
          <a:p>
            <a:endParaRPr lang="en-US" u="sng" dirty="0">
              <a:latin typeface="Calibri"/>
            </a:endParaRPr>
          </a:p>
        </p:txBody>
      </p:sp>
      <p:grpSp>
        <p:nvGrpSpPr>
          <p:cNvPr id="20" name="Group 19"/>
          <p:cNvGrpSpPr/>
          <p:nvPr userDrawn="1"/>
        </p:nvGrpSpPr>
        <p:grpSpPr>
          <a:xfrm>
            <a:off x="711968" y="4939155"/>
            <a:ext cx="88586" cy="88468"/>
            <a:chOff x="566572" y="4914901"/>
            <a:chExt cx="123991" cy="123825"/>
          </a:xfrm>
        </p:grpSpPr>
        <p:sp>
          <p:nvSpPr>
            <p:cNvPr id="21" name="Oval 20">
              <a:hlinkClick r:id="" action="ppaction://hlinkshowjump?jump=nextslide"/>
            </p:cNvPr>
            <p:cNvSpPr>
              <a:spLocks/>
            </p:cNvSpPr>
            <p:nvPr/>
          </p:nvSpPr>
          <p:spPr bwMode="auto">
            <a:xfrm>
              <a:off x="566572" y="4914901"/>
              <a:ext cx="123991" cy="123825"/>
            </a:xfrm>
            <a:prstGeom prst="ellipse">
              <a:avLst/>
            </a:prstGeom>
            <a:noFill/>
            <a:ln w="15875" cap="flat">
              <a:solidFill>
                <a:schemeClr val="tx1">
                  <a:alpha val="30000"/>
                </a:schemeClr>
              </a:solidFill>
              <a:prstDash val="solid"/>
              <a:miter lim="800000"/>
              <a:headEnd type="none" w="med" len="med"/>
              <a:tailEnd type="none" w="med" len="med"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lIns="0" tIns="0" rIns="0" bIns="0"/>
            <a:lstStyle/>
            <a:p>
              <a:endParaRPr lang="en-US" u="none" dirty="0">
                <a:latin typeface="Calibri"/>
              </a:endParaRPr>
            </a:p>
          </p:txBody>
        </p:sp>
        <p:sp>
          <p:nvSpPr>
            <p:cNvPr id="22" name="AutoShape 21">
              <a:hlinkClick r:id="" action="ppaction://hlinkshowjump?jump=nextslide"/>
            </p:cNvPr>
            <p:cNvSpPr>
              <a:spLocks/>
            </p:cNvSpPr>
            <p:nvPr/>
          </p:nvSpPr>
          <p:spPr bwMode="auto">
            <a:xfrm rot="5400000">
              <a:off x="600342" y="4955355"/>
              <a:ext cx="63104" cy="40536"/>
            </a:xfrm>
            <a:prstGeom prst="triangle">
              <a:avLst>
                <a:gd name="adj" fmla="val 50000"/>
              </a:avLst>
            </a:prstGeom>
            <a:solidFill>
              <a:schemeClr val="tx1">
                <a:alpha val="30000"/>
              </a:schemeClr>
            </a:solidFill>
            <a:ln>
              <a:noFill/>
            </a:ln>
          </p:spPr>
          <p:txBody>
            <a:bodyPr lIns="0" tIns="0" rIns="0" bIns="0"/>
            <a:lstStyle/>
            <a:p>
              <a:endParaRPr lang="en-US" u="none" dirty="0">
                <a:latin typeface="Calibri"/>
              </a:endParaRPr>
            </a:p>
          </p:txBody>
        </p:sp>
      </p:grpSp>
      <p:grpSp>
        <p:nvGrpSpPr>
          <p:cNvPr id="23" name="Group 22"/>
          <p:cNvGrpSpPr/>
          <p:nvPr userDrawn="1"/>
        </p:nvGrpSpPr>
        <p:grpSpPr>
          <a:xfrm>
            <a:off x="251520" y="4938304"/>
            <a:ext cx="89266" cy="89576"/>
            <a:chOff x="247055" y="4914306"/>
            <a:chExt cx="123991" cy="124421"/>
          </a:xfrm>
        </p:grpSpPr>
        <p:sp>
          <p:nvSpPr>
            <p:cNvPr id="24" name="Oval 23">
              <a:hlinkClick r:id="" action="ppaction://hlinkshowjump?jump=previousslide"/>
            </p:cNvPr>
            <p:cNvSpPr>
              <a:spLocks/>
            </p:cNvSpPr>
            <p:nvPr/>
          </p:nvSpPr>
          <p:spPr bwMode="auto">
            <a:xfrm rot="10800000">
              <a:off x="247055" y="4914306"/>
              <a:ext cx="123991" cy="124421"/>
            </a:xfrm>
            <a:prstGeom prst="ellipse">
              <a:avLst/>
            </a:prstGeom>
            <a:noFill/>
            <a:ln w="15875" cap="flat">
              <a:solidFill>
                <a:schemeClr val="tx1">
                  <a:alpha val="30000"/>
                </a:schemeClr>
              </a:solidFill>
              <a:prstDash val="solid"/>
              <a:miter lim="800000"/>
              <a:headEnd type="none" w="med" len="med"/>
              <a:tailEnd type="none" w="med" len="med"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lIns="0" tIns="0" rIns="0" bIns="0"/>
            <a:lstStyle/>
            <a:p>
              <a:endParaRPr lang="en-US" u="none" dirty="0">
                <a:latin typeface="Calibri"/>
              </a:endParaRPr>
            </a:p>
          </p:txBody>
        </p:sp>
        <p:sp>
          <p:nvSpPr>
            <p:cNvPr id="25" name="AutoShape 24">
              <a:hlinkClick r:id="" action="ppaction://hlinkshowjump?jump=previousslide"/>
            </p:cNvPr>
            <p:cNvSpPr>
              <a:spLocks/>
            </p:cNvSpPr>
            <p:nvPr/>
          </p:nvSpPr>
          <p:spPr bwMode="auto">
            <a:xfrm rot="16200000">
              <a:off x="269001" y="4952464"/>
              <a:ext cx="63406" cy="40535"/>
            </a:xfrm>
            <a:prstGeom prst="triangle">
              <a:avLst>
                <a:gd name="adj" fmla="val 50000"/>
              </a:avLst>
            </a:prstGeom>
            <a:solidFill>
              <a:schemeClr val="tx1">
                <a:alpha val="30000"/>
              </a:schemeClr>
            </a:solidFill>
            <a:ln>
              <a:noFill/>
            </a:ln>
          </p:spPr>
          <p:txBody>
            <a:bodyPr lIns="0" tIns="0" rIns="0" bIns="0"/>
            <a:lstStyle/>
            <a:p>
              <a:endParaRPr lang="en-US" u="none" dirty="0">
                <a:latin typeface="Calibri"/>
              </a:endParaRPr>
            </a:p>
          </p:txBody>
        </p:sp>
      </p:grpSp>
      <p:sp>
        <p:nvSpPr>
          <p:cNvPr id="3" name="Slide Number Placeholder 2"/>
          <p:cNvSpPr>
            <a:spLocks noGrp="1"/>
          </p:cNvSpPr>
          <p:nvPr>
            <p:ph type="sldNum" sz="quarter" idx="11"/>
          </p:nvPr>
        </p:nvSpPr>
        <p:spPr>
          <a:xfrm>
            <a:off x="325817" y="4860096"/>
            <a:ext cx="401206" cy="193041"/>
          </a:xfrm>
          <a:prstGeom prst="rect">
            <a:avLst/>
          </a:prstGeom>
        </p:spPr>
        <p:txBody>
          <a:bodyPr/>
          <a:lstStyle>
            <a:lvl1pPr>
              <a:defRPr sz="900" b="1" i="0">
                <a:solidFill>
                  <a:schemeClr val="tx1">
                    <a:alpha val="30000"/>
                  </a:schemeClr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fld id="{C3929991-3F91-D343-BFF2-32848ABE790B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2"/>
          </p:nvPr>
        </p:nvSpPr>
        <p:spPr>
          <a:xfrm>
            <a:off x="2703380" y="4881348"/>
            <a:ext cx="3740828" cy="194274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8" name="Picture Placeholder 7"/>
          <p:cNvSpPr>
            <a:spLocks noGrp="1"/>
          </p:cNvSpPr>
          <p:nvPr>
            <p:ph type="pic" sz="quarter" idx="13"/>
          </p:nvPr>
        </p:nvSpPr>
        <p:spPr>
          <a:xfrm>
            <a:off x="8229600" y="4903521"/>
            <a:ext cx="662136" cy="149192"/>
          </a:xfrm>
          <a:prstGeom prst="rect">
            <a:avLst/>
          </a:prstGeom>
        </p:spPr>
        <p:txBody>
          <a:bodyPr/>
          <a:lstStyle>
            <a:lvl1pPr>
              <a:defRPr sz="900" b="0" i="0">
                <a:latin typeface="Lato Light" charset="0"/>
                <a:ea typeface="Lato Light" charset="0"/>
                <a:cs typeface="Lato Light" charset="0"/>
              </a:defRPr>
            </a:lvl1pPr>
          </a:lstStyle>
          <a:p>
            <a:endParaRPr lang="en-US" dirty="0"/>
          </a:p>
        </p:txBody>
      </p:sp>
      <p:sp>
        <p:nvSpPr>
          <p:cNvPr id="16" name="Picture Placeholder 3"/>
          <p:cNvSpPr>
            <a:spLocks noGrp="1"/>
          </p:cNvSpPr>
          <p:nvPr>
            <p:ph type="pic" sz="quarter" idx="15"/>
          </p:nvPr>
        </p:nvSpPr>
        <p:spPr>
          <a:xfrm>
            <a:off x="2896307" y="3413760"/>
            <a:ext cx="1218493" cy="1219200"/>
          </a:xfrm>
          <a:prstGeom prst="rect">
            <a:avLst/>
          </a:prstGeom>
        </p:spPr>
        <p:txBody>
          <a:bodyPr/>
          <a:lstStyle>
            <a:lvl1pPr>
              <a:defRPr sz="1000" b="0" i="0">
                <a:solidFill>
                  <a:schemeClr val="bg2"/>
                </a:solidFill>
                <a:latin typeface="Lato Light" charset="0"/>
                <a:ea typeface="Lato Light" charset="0"/>
                <a:cs typeface="Lato Light" charset="0"/>
              </a:defRPr>
            </a:lvl1pPr>
          </a:lstStyle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62088421"/>
      </p:ext>
    </p:extLst>
  </p:cSld>
  <p:clrMapOvr>
    <a:masterClrMapping/>
  </p:clrMapOvr>
  <p:transition/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melin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Rectangle 17"/>
          <p:cNvSpPr>
            <a:spLocks/>
          </p:cNvSpPr>
          <p:nvPr userDrawn="1"/>
        </p:nvSpPr>
        <p:spPr bwMode="auto">
          <a:xfrm rot="10800000" flipH="1">
            <a:off x="1" y="4844526"/>
            <a:ext cx="9147586" cy="297628"/>
          </a:xfrm>
          <a:prstGeom prst="rect">
            <a:avLst/>
          </a:prstGeom>
          <a:solidFill>
            <a:schemeClr val="bg1">
              <a:lumMod val="95000"/>
              <a:alpha val="90000"/>
            </a:schemeClr>
          </a:solidFill>
          <a:ln>
            <a:noFill/>
          </a:ln>
        </p:spPr>
        <p:txBody>
          <a:bodyPr lIns="0" tIns="0" rIns="0" bIns="0"/>
          <a:lstStyle/>
          <a:p>
            <a:endParaRPr lang="en-US" u="sng" dirty="0">
              <a:latin typeface="Calibri"/>
            </a:endParaRPr>
          </a:p>
        </p:txBody>
      </p:sp>
      <p:grpSp>
        <p:nvGrpSpPr>
          <p:cNvPr id="20" name="Group 19"/>
          <p:cNvGrpSpPr/>
          <p:nvPr userDrawn="1"/>
        </p:nvGrpSpPr>
        <p:grpSpPr>
          <a:xfrm>
            <a:off x="711968" y="4939155"/>
            <a:ext cx="88586" cy="88468"/>
            <a:chOff x="566572" y="4914901"/>
            <a:chExt cx="123991" cy="123825"/>
          </a:xfrm>
        </p:grpSpPr>
        <p:sp>
          <p:nvSpPr>
            <p:cNvPr id="21" name="Oval 20">
              <a:hlinkClick r:id="" action="ppaction://hlinkshowjump?jump=nextslide"/>
            </p:cNvPr>
            <p:cNvSpPr>
              <a:spLocks/>
            </p:cNvSpPr>
            <p:nvPr/>
          </p:nvSpPr>
          <p:spPr bwMode="auto">
            <a:xfrm>
              <a:off x="566572" y="4914901"/>
              <a:ext cx="123991" cy="123825"/>
            </a:xfrm>
            <a:prstGeom prst="ellipse">
              <a:avLst/>
            </a:prstGeom>
            <a:noFill/>
            <a:ln w="15875" cap="flat">
              <a:solidFill>
                <a:schemeClr val="tx1">
                  <a:alpha val="30000"/>
                </a:schemeClr>
              </a:solidFill>
              <a:prstDash val="solid"/>
              <a:miter lim="800000"/>
              <a:headEnd type="none" w="med" len="med"/>
              <a:tailEnd type="none" w="med" len="med"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lIns="0" tIns="0" rIns="0" bIns="0"/>
            <a:lstStyle/>
            <a:p>
              <a:endParaRPr lang="en-US" u="none" dirty="0">
                <a:latin typeface="Calibri"/>
              </a:endParaRPr>
            </a:p>
          </p:txBody>
        </p:sp>
        <p:sp>
          <p:nvSpPr>
            <p:cNvPr id="22" name="AutoShape 21">
              <a:hlinkClick r:id="" action="ppaction://hlinkshowjump?jump=nextslide"/>
            </p:cNvPr>
            <p:cNvSpPr>
              <a:spLocks/>
            </p:cNvSpPr>
            <p:nvPr/>
          </p:nvSpPr>
          <p:spPr bwMode="auto">
            <a:xfrm rot="5400000">
              <a:off x="600342" y="4955355"/>
              <a:ext cx="63104" cy="40536"/>
            </a:xfrm>
            <a:prstGeom prst="triangle">
              <a:avLst>
                <a:gd name="adj" fmla="val 50000"/>
              </a:avLst>
            </a:prstGeom>
            <a:solidFill>
              <a:schemeClr val="tx1">
                <a:alpha val="30000"/>
              </a:schemeClr>
            </a:solidFill>
            <a:ln>
              <a:noFill/>
            </a:ln>
          </p:spPr>
          <p:txBody>
            <a:bodyPr lIns="0" tIns="0" rIns="0" bIns="0"/>
            <a:lstStyle/>
            <a:p>
              <a:endParaRPr lang="en-US" u="none" dirty="0">
                <a:latin typeface="Calibri"/>
              </a:endParaRPr>
            </a:p>
          </p:txBody>
        </p:sp>
      </p:grpSp>
      <p:grpSp>
        <p:nvGrpSpPr>
          <p:cNvPr id="23" name="Group 22"/>
          <p:cNvGrpSpPr/>
          <p:nvPr userDrawn="1"/>
        </p:nvGrpSpPr>
        <p:grpSpPr>
          <a:xfrm>
            <a:off x="251520" y="4938304"/>
            <a:ext cx="89266" cy="89576"/>
            <a:chOff x="247055" y="4914306"/>
            <a:chExt cx="123991" cy="124421"/>
          </a:xfrm>
        </p:grpSpPr>
        <p:sp>
          <p:nvSpPr>
            <p:cNvPr id="24" name="Oval 23">
              <a:hlinkClick r:id="" action="ppaction://hlinkshowjump?jump=previousslide"/>
            </p:cNvPr>
            <p:cNvSpPr>
              <a:spLocks/>
            </p:cNvSpPr>
            <p:nvPr/>
          </p:nvSpPr>
          <p:spPr bwMode="auto">
            <a:xfrm rot="10800000">
              <a:off x="247055" y="4914306"/>
              <a:ext cx="123991" cy="124421"/>
            </a:xfrm>
            <a:prstGeom prst="ellipse">
              <a:avLst/>
            </a:prstGeom>
            <a:noFill/>
            <a:ln w="15875" cap="flat">
              <a:solidFill>
                <a:schemeClr val="tx1">
                  <a:alpha val="30000"/>
                </a:schemeClr>
              </a:solidFill>
              <a:prstDash val="solid"/>
              <a:miter lim="800000"/>
              <a:headEnd type="none" w="med" len="med"/>
              <a:tailEnd type="none" w="med" len="med"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lIns="0" tIns="0" rIns="0" bIns="0"/>
            <a:lstStyle/>
            <a:p>
              <a:endParaRPr lang="en-US" u="none" dirty="0">
                <a:latin typeface="Calibri"/>
              </a:endParaRPr>
            </a:p>
          </p:txBody>
        </p:sp>
        <p:sp>
          <p:nvSpPr>
            <p:cNvPr id="25" name="AutoShape 24">
              <a:hlinkClick r:id="" action="ppaction://hlinkshowjump?jump=previousslide"/>
            </p:cNvPr>
            <p:cNvSpPr>
              <a:spLocks/>
            </p:cNvSpPr>
            <p:nvPr/>
          </p:nvSpPr>
          <p:spPr bwMode="auto">
            <a:xfrm rot="16200000">
              <a:off x="269001" y="4952464"/>
              <a:ext cx="63406" cy="40535"/>
            </a:xfrm>
            <a:prstGeom prst="triangle">
              <a:avLst>
                <a:gd name="adj" fmla="val 50000"/>
              </a:avLst>
            </a:prstGeom>
            <a:solidFill>
              <a:schemeClr val="tx1">
                <a:alpha val="30000"/>
              </a:schemeClr>
            </a:solidFill>
            <a:ln>
              <a:noFill/>
            </a:ln>
          </p:spPr>
          <p:txBody>
            <a:bodyPr lIns="0" tIns="0" rIns="0" bIns="0"/>
            <a:lstStyle/>
            <a:p>
              <a:endParaRPr lang="en-US" u="none" dirty="0">
                <a:latin typeface="Calibri"/>
              </a:endParaRPr>
            </a:p>
          </p:txBody>
        </p:sp>
      </p:grpSp>
      <p:sp>
        <p:nvSpPr>
          <p:cNvPr id="3" name="Slide Number Placeholder 2"/>
          <p:cNvSpPr>
            <a:spLocks noGrp="1"/>
          </p:cNvSpPr>
          <p:nvPr>
            <p:ph type="sldNum" sz="quarter" idx="11"/>
          </p:nvPr>
        </p:nvSpPr>
        <p:spPr>
          <a:xfrm>
            <a:off x="325817" y="4860096"/>
            <a:ext cx="401206" cy="193041"/>
          </a:xfrm>
          <a:prstGeom prst="rect">
            <a:avLst/>
          </a:prstGeom>
        </p:spPr>
        <p:txBody>
          <a:bodyPr/>
          <a:lstStyle>
            <a:lvl1pPr>
              <a:defRPr sz="900" b="1" i="0">
                <a:solidFill>
                  <a:schemeClr val="tx1">
                    <a:alpha val="30000"/>
                  </a:schemeClr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fld id="{C3929991-3F91-D343-BFF2-32848ABE790B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2"/>
          </p:nvPr>
        </p:nvSpPr>
        <p:spPr>
          <a:xfrm>
            <a:off x="2703380" y="4881348"/>
            <a:ext cx="3740828" cy="194274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8" name="Picture Placeholder 7"/>
          <p:cNvSpPr>
            <a:spLocks noGrp="1"/>
          </p:cNvSpPr>
          <p:nvPr>
            <p:ph type="pic" sz="quarter" idx="13"/>
          </p:nvPr>
        </p:nvSpPr>
        <p:spPr>
          <a:xfrm>
            <a:off x="8229600" y="4903521"/>
            <a:ext cx="662136" cy="149192"/>
          </a:xfrm>
          <a:prstGeom prst="rect">
            <a:avLst/>
          </a:prstGeom>
        </p:spPr>
        <p:txBody>
          <a:bodyPr/>
          <a:lstStyle>
            <a:lvl1pPr>
              <a:defRPr sz="900" b="0" i="0">
                <a:latin typeface="Lato Light" charset="0"/>
                <a:ea typeface="Lato Light" charset="0"/>
                <a:cs typeface="Lato Light" charset="0"/>
              </a:defRPr>
            </a:lvl1pPr>
          </a:lstStyle>
          <a:p>
            <a:endParaRPr lang="en-US" dirty="0"/>
          </a:p>
        </p:txBody>
      </p:sp>
      <p:sp>
        <p:nvSpPr>
          <p:cNvPr id="16" name="Picture Placeholder 3"/>
          <p:cNvSpPr>
            <a:spLocks noGrp="1"/>
          </p:cNvSpPr>
          <p:nvPr>
            <p:ph type="pic" sz="quarter" idx="15"/>
          </p:nvPr>
        </p:nvSpPr>
        <p:spPr>
          <a:xfrm>
            <a:off x="3976687" y="1682795"/>
            <a:ext cx="1201948" cy="1202645"/>
          </a:xfrm>
          <a:prstGeom prst="rect">
            <a:avLst/>
          </a:prstGeom>
        </p:spPr>
        <p:txBody>
          <a:bodyPr/>
          <a:lstStyle>
            <a:lvl1pPr>
              <a:defRPr sz="1000" b="0" i="0">
                <a:solidFill>
                  <a:schemeClr val="bg2"/>
                </a:solidFill>
                <a:latin typeface="Lato Light" charset="0"/>
                <a:ea typeface="Lato Light" charset="0"/>
                <a:cs typeface="Lato Light" charset="0"/>
              </a:defRPr>
            </a:lvl1pPr>
          </a:lstStyle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21756868"/>
      </p:ext>
    </p:extLst>
  </p:cSld>
  <p:clrMapOvr>
    <a:masterClrMapping/>
  </p:clrMapOvr>
  <p:transition/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melin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Rectangle 17"/>
          <p:cNvSpPr>
            <a:spLocks/>
          </p:cNvSpPr>
          <p:nvPr userDrawn="1"/>
        </p:nvSpPr>
        <p:spPr bwMode="auto">
          <a:xfrm rot="10800000" flipH="1">
            <a:off x="1" y="4844526"/>
            <a:ext cx="9147586" cy="297628"/>
          </a:xfrm>
          <a:prstGeom prst="rect">
            <a:avLst/>
          </a:prstGeom>
          <a:solidFill>
            <a:schemeClr val="bg1">
              <a:lumMod val="95000"/>
              <a:alpha val="90000"/>
            </a:schemeClr>
          </a:solidFill>
          <a:ln>
            <a:noFill/>
          </a:ln>
        </p:spPr>
        <p:txBody>
          <a:bodyPr lIns="0" tIns="0" rIns="0" bIns="0"/>
          <a:lstStyle/>
          <a:p>
            <a:endParaRPr lang="en-US" u="sng" dirty="0">
              <a:latin typeface="Calibri"/>
            </a:endParaRPr>
          </a:p>
        </p:txBody>
      </p:sp>
      <p:grpSp>
        <p:nvGrpSpPr>
          <p:cNvPr id="20" name="Group 19"/>
          <p:cNvGrpSpPr/>
          <p:nvPr userDrawn="1"/>
        </p:nvGrpSpPr>
        <p:grpSpPr>
          <a:xfrm>
            <a:off x="711968" y="4939155"/>
            <a:ext cx="88586" cy="88468"/>
            <a:chOff x="566572" y="4914901"/>
            <a:chExt cx="123991" cy="123825"/>
          </a:xfrm>
        </p:grpSpPr>
        <p:sp>
          <p:nvSpPr>
            <p:cNvPr id="21" name="Oval 20">
              <a:hlinkClick r:id="" action="ppaction://hlinkshowjump?jump=nextslide"/>
            </p:cNvPr>
            <p:cNvSpPr>
              <a:spLocks/>
            </p:cNvSpPr>
            <p:nvPr/>
          </p:nvSpPr>
          <p:spPr bwMode="auto">
            <a:xfrm>
              <a:off x="566572" y="4914901"/>
              <a:ext cx="123991" cy="123825"/>
            </a:xfrm>
            <a:prstGeom prst="ellipse">
              <a:avLst/>
            </a:prstGeom>
            <a:noFill/>
            <a:ln w="15875" cap="flat">
              <a:solidFill>
                <a:schemeClr val="tx1">
                  <a:alpha val="30000"/>
                </a:schemeClr>
              </a:solidFill>
              <a:prstDash val="solid"/>
              <a:miter lim="800000"/>
              <a:headEnd type="none" w="med" len="med"/>
              <a:tailEnd type="none" w="med" len="med"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lIns="0" tIns="0" rIns="0" bIns="0"/>
            <a:lstStyle/>
            <a:p>
              <a:endParaRPr lang="en-US" u="none" dirty="0">
                <a:latin typeface="Calibri"/>
              </a:endParaRPr>
            </a:p>
          </p:txBody>
        </p:sp>
        <p:sp>
          <p:nvSpPr>
            <p:cNvPr id="22" name="AutoShape 21">
              <a:hlinkClick r:id="" action="ppaction://hlinkshowjump?jump=nextslide"/>
            </p:cNvPr>
            <p:cNvSpPr>
              <a:spLocks/>
            </p:cNvSpPr>
            <p:nvPr/>
          </p:nvSpPr>
          <p:spPr bwMode="auto">
            <a:xfrm rot="5400000">
              <a:off x="600342" y="4955355"/>
              <a:ext cx="63104" cy="40536"/>
            </a:xfrm>
            <a:prstGeom prst="triangle">
              <a:avLst>
                <a:gd name="adj" fmla="val 50000"/>
              </a:avLst>
            </a:prstGeom>
            <a:solidFill>
              <a:schemeClr val="tx1">
                <a:alpha val="30000"/>
              </a:schemeClr>
            </a:solidFill>
            <a:ln>
              <a:noFill/>
            </a:ln>
          </p:spPr>
          <p:txBody>
            <a:bodyPr lIns="0" tIns="0" rIns="0" bIns="0"/>
            <a:lstStyle/>
            <a:p>
              <a:endParaRPr lang="en-US" u="none" dirty="0">
                <a:latin typeface="Calibri"/>
              </a:endParaRPr>
            </a:p>
          </p:txBody>
        </p:sp>
      </p:grpSp>
      <p:grpSp>
        <p:nvGrpSpPr>
          <p:cNvPr id="23" name="Group 22"/>
          <p:cNvGrpSpPr/>
          <p:nvPr userDrawn="1"/>
        </p:nvGrpSpPr>
        <p:grpSpPr>
          <a:xfrm>
            <a:off x="251520" y="4938304"/>
            <a:ext cx="89266" cy="89576"/>
            <a:chOff x="247055" y="4914306"/>
            <a:chExt cx="123991" cy="124421"/>
          </a:xfrm>
        </p:grpSpPr>
        <p:sp>
          <p:nvSpPr>
            <p:cNvPr id="24" name="Oval 23">
              <a:hlinkClick r:id="" action="ppaction://hlinkshowjump?jump=previousslide"/>
            </p:cNvPr>
            <p:cNvSpPr>
              <a:spLocks/>
            </p:cNvSpPr>
            <p:nvPr/>
          </p:nvSpPr>
          <p:spPr bwMode="auto">
            <a:xfrm rot="10800000">
              <a:off x="247055" y="4914306"/>
              <a:ext cx="123991" cy="124421"/>
            </a:xfrm>
            <a:prstGeom prst="ellipse">
              <a:avLst/>
            </a:prstGeom>
            <a:noFill/>
            <a:ln w="15875" cap="flat">
              <a:solidFill>
                <a:schemeClr val="tx1">
                  <a:alpha val="30000"/>
                </a:schemeClr>
              </a:solidFill>
              <a:prstDash val="solid"/>
              <a:miter lim="800000"/>
              <a:headEnd type="none" w="med" len="med"/>
              <a:tailEnd type="none" w="med" len="med"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lIns="0" tIns="0" rIns="0" bIns="0"/>
            <a:lstStyle/>
            <a:p>
              <a:endParaRPr lang="en-US" u="none" dirty="0">
                <a:latin typeface="Calibri"/>
              </a:endParaRPr>
            </a:p>
          </p:txBody>
        </p:sp>
        <p:sp>
          <p:nvSpPr>
            <p:cNvPr id="25" name="AutoShape 24">
              <a:hlinkClick r:id="" action="ppaction://hlinkshowjump?jump=previousslide"/>
            </p:cNvPr>
            <p:cNvSpPr>
              <a:spLocks/>
            </p:cNvSpPr>
            <p:nvPr/>
          </p:nvSpPr>
          <p:spPr bwMode="auto">
            <a:xfrm rot="16200000">
              <a:off x="269001" y="4952464"/>
              <a:ext cx="63406" cy="40535"/>
            </a:xfrm>
            <a:prstGeom prst="triangle">
              <a:avLst>
                <a:gd name="adj" fmla="val 50000"/>
              </a:avLst>
            </a:prstGeom>
            <a:solidFill>
              <a:schemeClr val="tx1">
                <a:alpha val="30000"/>
              </a:schemeClr>
            </a:solidFill>
            <a:ln>
              <a:noFill/>
            </a:ln>
          </p:spPr>
          <p:txBody>
            <a:bodyPr lIns="0" tIns="0" rIns="0" bIns="0"/>
            <a:lstStyle/>
            <a:p>
              <a:endParaRPr lang="en-US" u="none" dirty="0">
                <a:latin typeface="Calibri"/>
              </a:endParaRPr>
            </a:p>
          </p:txBody>
        </p:sp>
      </p:grpSp>
      <p:sp>
        <p:nvSpPr>
          <p:cNvPr id="3" name="Slide Number Placeholder 2"/>
          <p:cNvSpPr>
            <a:spLocks noGrp="1"/>
          </p:cNvSpPr>
          <p:nvPr>
            <p:ph type="sldNum" sz="quarter" idx="11"/>
          </p:nvPr>
        </p:nvSpPr>
        <p:spPr>
          <a:xfrm>
            <a:off x="325817" y="4860096"/>
            <a:ext cx="401206" cy="193041"/>
          </a:xfrm>
          <a:prstGeom prst="rect">
            <a:avLst/>
          </a:prstGeom>
        </p:spPr>
        <p:txBody>
          <a:bodyPr/>
          <a:lstStyle>
            <a:lvl1pPr>
              <a:defRPr sz="900" b="1" i="0">
                <a:solidFill>
                  <a:schemeClr val="tx1">
                    <a:alpha val="30000"/>
                  </a:schemeClr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fld id="{C3929991-3F91-D343-BFF2-32848ABE790B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2"/>
          </p:nvPr>
        </p:nvSpPr>
        <p:spPr>
          <a:xfrm>
            <a:off x="2703380" y="4881348"/>
            <a:ext cx="3740828" cy="194274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8" name="Picture Placeholder 7"/>
          <p:cNvSpPr>
            <a:spLocks noGrp="1"/>
          </p:cNvSpPr>
          <p:nvPr>
            <p:ph type="pic" sz="quarter" idx="13"/>
          </p:nvPr>
        </p:nvSpPr>
        <p:spPr>
          <a:xfrm>
            <a:off x="8229600" y="4903521"/>
            <a:ext cx="662136" cy="149192"/>
          </a:xfrm>
          <a:prstGeom prst="rect">
            <a:avLst/>
          </a:prstGeom>
        </p:spPr>
        <p:txBody>
          <a:bodyPr/>
          <a:lstStyle>
            <a:lvl1pPr>
              <a:defRPr sz="900" b="0" i="0">
                <a:latin typeface="Lato Light" charset="0"/>
                <a:ea typeface="Lato Light" charset="0"/>
                <a:cs typeface="Lato Light" charset="0"/>
              </a:defRPr>
            </a:lvl1pPr>
          </a:lstStyle>
          <a:p>
            <a:endParaRPr lang="en-US" dirty="0"/>
          </a:p>
        </p:txBody>
      </p:sp>
      <p:sp>
        <p:nvSpPr>
          <p:cNvPr id="15" name="Picture Placeholder 3"/>
          <p:cNvSpPr>
            <a:spLocks noGrp="1"/>
          </p:cNvSpPr>
          <p:nvPr>
            <p:ph type="pic" sz="quarter" idx="15"/>
          </p:nvPr>
        </p:nvSpPr>
        <p:spPr>
          <a:xfrm>
            <a:off x="4830126" y="1855515"/>
            <a:ext cx="1377633" cy="1378432"/>
          </a:xfrm>
          <a:prstGeom prst="rect">
            <a:avLst/>
          </a:prstGeom>
        </p:spPr>
        <p:txBody>
          <a:bodyPr/>
          <a:lstStyle>
            <a:lvl1pPr>
              <a:defRPr sz="1000" b="0" i="0">
                <a:solidFill>
                  <a:schemeClr val="bg2"/>
                </a:solidFill>
                <a:latin typeface="Lato Light" charset="0"/>
                <a:ea typeface="Lato Light" charset="0"/>
                <a:cs typeface="Lato Light" charset="0"/>
              </a:defRPr>
            </a:lvl1pPr>
          </a:lstStyle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7161528"/>
      </p:ext>
    </p:extLst>
  </p:cSld>
  <p:clrMapOvr>
    <a:masterClrMapping/>
  </p:clrMapOvr>
  <p:transition/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meline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Rectangle 17"/>
          <p:cNvSpPr>
            <a:spLocks/>
          </p:cNvSpPr>
          <p:nvPr userDrawn="1"/>
        </p:nvSpPr>
        <p:spPr bwMode="auto">
          <a:xfrm rot="10800000" flipH="1">
            <a:off x="1" y="4844526"/>
            <a:ext cx="9147586" cy="297628"/>
          </a:xfrm>
          <a:prstGeom prst="rect">
            <a:avLst/>
          </a:prstGeom>
          <a:solidFill>
            <a:schemeClr val="bg1">
              <a:lumMod val="95000"/>
              <a:alpha val="90000"/>
            </a:schemeClr>
          </a:solidFill>
          <a:ln>
            <a:noFill/>
          </a:ln>
        </p:spPr>
        <p:txBody>
          <a:bodyPr lIns="0" tIns="0" rIns="0" bIns="0"/>
          <a:lstStyle/>
          <a:p>
            <a:endParaRPr lang="en-US" u="sng" dirty="0">
              <a:latin typeface="Calibri"/>
            </a:endParaRPr>
          </a:p>
        </p:txBody>
      </p:sp>
      <p:grpSp>
        <p:nvGrpSpPr>
          <p:cNvPr id="20" name="Group 19"/>
          <p:cNvGrpSpPr/>
          <p:nvPr userDrawn="1"/>
        </p:nvGrpSpPr>
        <p:grpSpPr>
          <a:xfrm>
            <a:off x="711968" y="4939155"/>
            <a:ext cx="88586" cy="88468"/>
            <a:chOff x="566572" y="4914901"/>
            <a:chExt cx="123991" cy="123825"/>
          </a:xfrm>
        </p:grpSpPr>
        <p:sp>
          <p:nvSpPr>
            <p:cNvPr id="21" name="Oval 20">
              <a:hlinkClick r:id="" action="ppaction://hlinkshowjump?jump=nextslide"/>
            </p:cNvPr>
            <p:cNvSpPr>
              <a:spLocks/>
            </p:cNvSpPr>
            <p:nvPr/>
          </p:nvSpPr>
          <p:spPr bwMode="auto">
            <a:xfrm>
              <a:off x="566572" y="4914901"/>
              <a:ext cx="123991" cy="123825"/>
            </a:xfrm>
            <a:prstGeom prst="ellipse">
              <a:avLst/>
            </a:prstGeom>
            <a:noFill/>
            <a:ln w="15875" cap="flat">
              <a:solidFill>
                <a:schemeClr val="tx1">
                  <a:alpha val="30000"/>
                </a:schemeClr>
              </a:solidFill>
              <a:prstDash val="solid"/>
              <a:miter lim="800000"/>
              <a:headEnd type="none" w="med" len="med"/>
              <a:tailEnd type="none" w="med" len="med"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lIns="0" tIns="0" rIns="0" bIns="0"/>
            <a:lstStyle/>
            <a:p>
              <a:endParaRPr lang="en-US" u="none" dirty="0">
                <a:latin typeface="Calibri"/>
              </a:endParaRPr>
            </a:p>
          </p:txBody>
        </p:sp>
        <p:sp>
          <p:nvSpPr>
            <p:cNvPr id="22" name="AutoShape 21">
              <a:hlinkClick r:id="" action="ppaction://hlinkshowjump?jump=nextslide"/>
            </p:cNvPr>
            <p:cNvSpPr>
              <a:spLocks/>
            </p:cNvSpPr>
            <p:nvPr/>
          </p:nvSpPr>
          <p:spPr bwMode="auto">
            <a:xfrm rot="5400000">
              <a:off x="600342" y="4955355"/>
              <a:ext cx="63104" cy="40536"/>
            </a:xfrm>
            <a:prstGeom prst="triangle">
              <a:avLst>
                <a:gd name="adj" fmla="val 50000"/>
              </a:avLst>
            </a:prstGeom>
            <a:solidFill>
              <a:schemeClr val="tx1">
                <a:alpha val="30000"/>
              </a:schemeClr>
            </a:solidFill>
            <a:ln>
              <a:noFill/>
            </a:ln>
          </p:spPr>
          <p:txBody>
            <a:bodyPr lIns="0" tIns="0" rIns="0" bIns="0"/>
            <a:lstStyle/>
            <a:p>
              <a:endParaRPr lang="en-US" u="none" dirty="0">
                <a:latin typeface="Calibri"/>
              </a:endParaRPr>
            </a:p>
          </p:txBody>
        </p:sp>
      </p:grpSp>
      <p:grpSp>
        <p:nvGrpSpPr>
          <p:cNvPr id="23" name="Group 22"/>
          <p:cNvGrpSpPr/>
          <p:nvPr userDrawn="1"/>
        </p:nvGrpSpPr>
        <p:grpSpPr>
          <a:xfrm>
            <a:off x="251520" y="4938304"/>
            <a:ext cx="89266" cy="89576"/>
            <a:chOff x="247055" y="4914306"/>
            <a:chExt cx="123991" cy="124421"/>
          </a:xfrm>
        </p:grpSpPr>
        <p:sp>
          <p:nvSpPr>
            <p:cNvPr id="24" name="Oval 23">
              <a:hlinkClick r:id="" action="ppaction://hlinkshowjump?jump=previousslide"/>
            </p:cNvPr>
            <p:cNvSpPr>
              <a:spLocks/>
            </p:cNvSpPr>
            <p:nvPr/>
          </p:nvSpPr>
          <p:spPr bwMode="auto">
            <a:xfrm rot="10800000">
              <a:off x="247055" y="4914306"/>
              <a:ext cx="123991" cy="124421"/>
            </a:xfrm>
            <a:prstGeom prst="ellipse">
              <a:avLst/>
            </a:prstGeom>
            <a:noFill/>
            <a:ln w="15875" cap="flat">
              <a:solidFill>
                <a:schemeClr val="tx1">
                  <a:alpha val="30000"/>
                </a:schemeClr>
              </a:solidFill>
              <a:prstDash val="solid"/>
              <a:miter lim="800000"/>
              <a:headEnd type="none" w="med" len="med"/>
              <a:tailEnd type="none" w="med" len="med"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lIns="0" tIns="0" rIns="0" bIns="0"/>
            <a:lstStyle/>
            <a:p>
              <a:endParaRPr lang="en-US" u="none" dirty="0">
                <a:latin typeface="Calibri"/>
              </a:endParaRPr>
            </a:p>
          </p:txBody>
        </p:sp>
        <p:sp>
          <p:nvSpPr>
            <p:cNvPr id="25" name="AutoShape 24">
              <a:hlinkClick r:id="" action="ppaction://hlinkshowjump?jump=previousslide"/>
            </p:cNvPr>
            <p:cNvSpPr>
              <a:spLocks/>
            </p:cNvSpPr>
            <p:nvPr/>
          </p:nvSpPr>
          <p:spPr bwMode="auto">
            <a:xfrm rot="16200000">
              <a:off x="269001" y="4952464"/>
              <a:ext cx="63406" cy="40535"/>
            </a:xfrm>
            <a:prstGeom prst="triangle">
              <a:avLst>
                <a:gd name="adj" fmla="val 50000"/>
              </a:avLst>
            </a:prstGeom>
            <a:solidFill>
              <a:schemeClr val="tx1">
                <a:alpha val="30000"/>
              </a:schemeClr>
            </a:solidFill>
            <a:ln>
              <a:noFill/>
            </a:ln>
          </p:spPr>
          <p:txBody>
            <a:bodyPr lIns="0" tIns="0" rIns="0" bIns="0"/>
            <a:lstStyle/>
            <a:p>
              <a:endParaRPr lang="en-US" u="none" dirty="0">
                <a:latin typeface="Calibri"/>
              </a:endParaRPr>
            </a:p>
          </p:txBody>
        </p:sp>
      </p:grpSp>
      <p:sp>
        <p:nvSpPr>
          <p:cNvPr id="3" name="Slide Number Placeholder 2"/>
          <p:cNvSpPr>
            <a:spLocks noGrp="1"/>
          </p:cNvSpPr>
          <p:nvPr>
            <p:ph type="sldNum" sz="quarter" idx="11"/>
          </p:nvPr>
        </p:nvSpPr>
        <p:spPr>
          <a:xfrm>
            <a:off x="325817" y="4860096"/>
            <a:ext cx="401206" cy="193041"/>
          </a:xfrm>
          <a:prstGeom prst="rect">
            <a:avLst/>
          </a:prstGeom>
        </p:spPr>
        <p:txBody>
          <a:bodyPr/>
          <a:lstStyle>
            <a:lvl1pPr>
              <a:defRPr sz="900" b="1" i="0">
                <a:solidFill>
                  <a:schemeClr val="tx1">
                    <a:alpha val="30000"/>
                  </a:schemeClr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fld id="{C3929991-3F91-D343-BFF2-32848ABE790B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2"/>
          </p:nvPr>
        </p:nvSpPr>
        <p:spPr>
          <a:xfrm>
            <a:off x="2703380" y="4881348"/>
            <a:ext cx="3740828" cy="194274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8" name="Picture Placeholder 7"/>
          <p:cNvSpPr>
            <a:spLocks noGrp="1"/>
          </p:cNvSpPr>
          <p:nvPr>
            <p:ph type="pic" sz="quarter" idx="13"/>
          </p:nvPr>
        </p:nvSpPr>
        <p:spPr>
          <a:xfrm>
            <a:off x="8229600" y="4903521"/>
            <a:ext cx="662136" cy="149192"/>
          </a:xfrm>
          <a:prstGeom prst="rect">
            <a:avLst/>
          </a:prstGeom>
        </p:spPr>
        <p:txBody>
          <a:bodyPr/>
          <a:lstStyle>
            <a:lvl1pPr>
              <a:defRPr sz="900" b="0" i="0">
                <a:latin typeface="Lato Light" charset="0"/>
                <a:ea typeface="Lato Light" charset="0"/>
                <a:cs typeface="Lato Light" charset="0"/>
              </a:defRPr>
            </a:lvl1pPr>
          </a:lstStyle>
          <a:p>
            <a:endParaRPr lang="en-US" dirty="0"/>
          </a:p>
        </p:txBody>
      </p:sp>
      <p:sp>
        <p:nvSpPr>
          <p:cNvPr id="15" name="Picture Placeholder 3"/>
          <p:cNvSpPr>
            <a:spLocks noGrp="1"/>
          </p:cNvSpPr>
          <p:nvPr>
            <p:ph type="pic" sz="quarter" idx="15"/>
          </p:nvPr>
        </p:nvSpPr>
        <p:spPr>
          <a:xfrm>
            <a:off x="3997007" y="2698795"/>
            <a:ext cx="1164274" cy="1164949"/>
          </a:xfrm>
          <a:prstGeom prst="rect">
            <a:avLst/>
          </a:prstGeom>
        </p:spPr>
        <p:txBody>
          <a:bodyPr/>
          <a:lstStyle>
            <a:lvl1pPr>
              <a:defRPr sz="1000" b="0" i="0">
                <a:solidFill>
                  <a:schemeClr val="bg2"/>
                </a:solidFill>
                <a:latin typeface="Lato Light" charset="0"/>
                <a:ea typeface="Lato Light" charset="0"/>
                <a:cs typeface="Lato Light" charset="0"/>
              </a:defRPr>
            </a:lvl1pPr>
          </a:lstStyle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61273879"/>
      </p:ext>
    </p:extLst>
  </p:cSld>
  <p:clrMapOvr>
    <a:masterClrMapping/>
  </p:clrMapOvr>
  <p:transition/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nfographic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Rectangle 17"/>
          <p:cNvSpPr>
            <a:spLocks/>
          </p:cNvSpPr>
          <p:nvPr userDrawn="1"/>
        </p:nvSpPr>
        <p:spPr bwMode="auto">
          <a:xfrm rot="10800000" flipH="1">
            <a:off x="1" y="4844526"/>
            <a:ext cx="9147586" cy="297628"/>
          </a:xfrm>
          <a:prstGeom prst="rect">
            <a:avLst/>
          </a:prstGeom>
          <a:solidFill>
            <a:schemeClr val="bg1">
              <a:lumMod val="95000"/>
              <a:alpha val="90000"/>
            </a:schemeClr>
          </a:solidFill>
          <a:ln>
            <a:noFill/>
          </a:ln>
        </p:spPr>
        <p:txBody>
          <a:bodyPr lIns="0" tIns="0" rIns="0" bIns="0"/>
          <a:lstStyle/>
          <a:p>
            <a:endParaRPr lang="en-US" u="sng" dirty="0">
              <a:latin typeface="Calibri"/>
            </a:endParaRPr>
          </a:p>
        </p:txBody>
      </p:sp>
      <p:grpSp>
        <p:nvGrpSpPr>
          <p:cNvPr id="20" name="Group 19"/>
          <p:cNvGrpSpPr/>
          <p:nvPr userDrawn="1"/>
        </p:nvGrpSpPr>
        <p:grpSpPr>
          <a:xfrm>
            <a:off x="711968" y="4939155"/>
            <a:ext cx="88586" cy="88468"/>
            <a:chOff x="566572" y="4914901"/>
            <a:chExt cx="123991" cy="123825"/>
          </a:xfrm>
        </p:grpSpPr>
        <p:sp>
          <p:nvSpPr>
            <p:cNvPr id="21" name="Oval 20">
              <a:hlinkClick r:id="" action="ppaction://hlinkshowjump?jump=nextslide"/>
            </p:cNvPr>
            <p:cNvSpPr>
              <a:spLocks/>
            </p:cNvSpPr>
            <p:nvPr/>
          </p:nvSpPr>
          <p:spPr bwMode="auto">
            <a:xfrm>
              <a:off x="566572" y="4914901"/>
              <a:ext cx="123991" cy="123825"/>
            </a:xfrm>
            <a:prstGeom prst="ellipse">
              <a:avLst/>
            </a:prstGeom>
            <a:noFill/>
            <a:ln w="15875" cap="flat">
              <a:solidFill>
                <a:schemeClr val="tx1">
                  <a:alpha val="30000"/>
                </a:schemeClr>
              </a:solidFill>
              <a:prstDash val="solid"/>
              <a:miter lim="800000"/>
              <a:headEnd type="none" w="med" len="med"/>
              <a:tailEnd type="none" w="med" len="med"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lIns="0" tIns="0" rIns="0" bIns="0"/>
            <a:lstStyle/>
            <a:p>
              <a:endParaRPr lang="en-US" u="none" dirty="0">
                <a:latin typeface="Calibri"/>
              </a:endParaRPr>
            </a:p>
          </p:txBody>
        </p:sp>
        <p:sp>
          <p:nvSpPr>
            <p:cNvPr id="22" name="AutoShape 21">
              <a:hlinkClick r:id="" action="ppaction://hlinkshowjump?jump=nextslide"/>
            </p:cNvPr>
            <p:cNvSpPr>
              <a:spLocks/>
            </p:cNvSpPr>
            <p:nvPr/>
          </p:nvSpPr>
          <p:spPr bwMode="auto">
            <a:xfrm rot="5400000">
              <a:off x="600342" y="4955355"/>
              <a:ext cx="63104" cy="40536"/>
            </a:xfrm>
            <a:prstGeom prst="triangle">
              <a:avLst>
                <a:gd name="adj" fmla="val 50000"/>
              </a:avLst>
            </a:prstGeom>
            <a:solidFill>
              <a:schemeClr val="tx1">
                <a:alpha val="30000"/>
              </a:schemeClr>
            </a:solidFill>
            <a:ln>
              <a:noFill/>
            </a:ln>
          </p:spPr>
          <p:txBody>
            <a:bodyPr lIns="0" tIns="0" rIns="0" bIns="0"/>
            <a:lstStyle/>
            <a:p>
              <a:endParaRPr lang="en-US" u="none" dirty="0">
                <a:latin typeface="Calibri"/>
              </a:endParaRPr>
            </a:p>
          </p:txBody>
        </p:sp>
      </p:grpSp>
      <p:grpSp>
        <p:nvGrpSpPr>
          <p:cNvPr id="23" name="Group 22"/>
          <p:cNvGrpSpPr/>
          <p:nvPr userDrawn="1"/>
        </p:nvGrpSpPr>
        <p:grpSpPr>
          <a:xfrm>
            <a:off x="251520" y="4938304"/>
            <a:ext cx="89266" cy="89576"/>
            <a:chOff x="247055" y="4914306"/>
            <a:chExt cx="123991" cy="124421"/>
          </a:xfrm>
        </p:grpSpPr>
        <p:sp>
          <p:nvSpPr>
            <p:cNvPr id="24" name="Oval 23">
              <a:hlinkClick r:id="" action="ppaction://hlinkshowjump?jump=previousslide"/>
            </p:cNvPr>
            <p:cNvSpPr>
              <a:spLocks/>
            </p:cNvSpPr>
            <p:nvPr/>
          </p:nvSpPr>
          <p:spPr bwMode="auto">
            <a:xfrm rot="10800000">
              <a:off x="247055" y="4914306"/>
              <a:ext cx="123991" cy="124421"/>
            </a:xfrm>
            <a:prstGeom prst="ellipse">
              <a:avLst/>
            </a:prstGeom>
            <a:noFill/>
            <a:ln w="15875" cap="flat">
              <a:solidFill>
                <a:schemeClr val="tx1">
                  <a:alpha val="30000"/>
                </a:schemeClr>
              </a:solidFill>
              <a:prstDash val="solid"/>
              <a:miter lim="800000"/>
              <a:headEnd type="none" w="med" len="med"/>
              <a:tailEnd type="none" w="med" len="med"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lIns="0" tIns="0" rIns="0" bIns="0"/>
            <a:lstStyle/>
            <a:p>
              <a:endParaRPr lang="en-US" u="none" dirty="0">
                <a:latin typeface="Calibri"/>
              </a:endParaRPr>
            </a:p>
          </p:txBody>
        </p:sp>
        <p:sp>
          <p:nvSpPr>
            <p:cNvPr id="25" name="AutoShape 24">
              <a:hlinkClick r:id="" action="ppaction://hlinkshowjump?jump=previousslide"/>
            </p:cNvPr>
            <p:cNvSpPr>
              <a:spLocks/>
            </p:cNvSpPr>
            <p:nvPr/>
          </p:nvSpPr>
          <p:spPr bwMode="auto">
            <a:xfrm rot="16200000">
              <a:off x="269001" y="4952464"/>
              <a:ext cx="63406" cy="40535"/>
            </a:xfrm>
            <a:prstGeom prst="triangle">
              <a:avLst>
                <a:gd name="adj" fmla="val 50000"/>
              </a:avLst>
            </a:prstGeom>
            <a:solidFill>
              <a:schemeClr val="tx1">
                <a:alpha val="30000"/>
              </a:schemeClr>
            </a:solidFill>
            <a:ln>
              <a:noFill/>
            </a:ln>
          </p:spPr>
          <p:txBody>
            <a:bodyPr lIns="0" tIns="0" rIns="0" bIns="0"/>
            <a:lstStyle/>
            <a:p>
              <a:endParaRPr lang="en-US" u="none" dirty="0">
                <a:latin typeface="Calibri"/>
              </a:endParaRPr>
            </a:p>
          </p:txBody>
        </p:sp>
      </p:grpSp>
      <p:sp>
        <p:nvSpPr>
          <p:cNvPr id="3" name="Slide Number Placeholder 2"/>
          <p:cNvSpPr>
            <a:spLocks noGrp="1"/>
          </p:cNvSpPr>
          <p:nvPr>
            <p:ph type="sldNum" sz="quarter" idx="11"/>
          </p:nvPr>
        </p:nvSpPr>
        <p:spPr>
          <a:xfrm>
            <a:off x="325817" y="4860096"/>
            <a:ext cx="401206" cy="193041"/>
          </a:xfrm>
          <a:prstGeom prst="rect">
            <a:avLst/>
          </a:prstGeom>
        </p:spPr>
        <p:txBody>
          <a:bodyPr/>
          <a:lstStyle>
            <a:lvl1pPr>
              <a:defRPr sz="900" b="1" i="0">
                <a:solidFill>
                  <a:schemeClr val="tx1">
                    <a:alpha val="30000"/>
                  </a:schemeClr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fld id="{C3929991-3F91-D343-BFF2-32848ABE790B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2"/>
          </p:nvPr>
        </p:nvSpPr>
        <p:spPr>
          <a:xfrm>
            <a:off x="2703380" y="4881348"/>
            <a:ext cx="3740828" cy="194274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8" name="Picture Placeholder 7"/>
          <p:cNvSpPr>
            <a:spLocks noGrp="1"/>
          </p:cNvSpPr>
          <p:nvPr>
            <p:ph type="pic" sz="quarter" idx="13"/>
          </p:nvPr>
        </p:nvSpPr>
        <p:spPr>
          <a:xfrm>
            <a:off x="8229600" y="4903521"/>
            <a:ext cx="662136" cy="149192"/>
          </a:xfrm>
          <a:prstGeom prst="rect">
            <a:avLst/>
          </a:prstGeom>
        </p:spPr>
        <p:txBody>
          <a:bodyPr/>
          <a:lstStyle>
            <a:lvl1pPr>
              <a:defRPr sz="900" b="0" i="0">
                <a:latin typeface="Lato Light" charset="0"/>
                <a:ea typeface="Lato Light" charset="0"/>
                <a:cs typeface="Lato Light" charset="0"/>
              </a:defRPr>
            </a:lvl1pPr>
          </a:lstStyle>
          <a:p>
            <a:endParaRPr lang="en-US" dirty="0"/>
          </a:p>
        </p:txBody>
      </p:sp>
      <p:sp>
        <p:nvSpPr>
          <p:cNvPr id="15" name="Picture Placeholder 3"/>
          <p:cNvSpPr>
            <a:spLocks noGrp="1"/>
          </p:cNvSpPr>
          <p:nvPr>
            <p:ph type="pic" sz="quarter" idx="15"/>
          </p:nvPr>
        </p:nvSpPr>
        <p:spPr>
          <a:xfrm>
            <a:off x="0" y="2570813"/>
            <a:ext cx="9144000" cy="2271061"/>
          </a:xfrm>
          <a:prstGeom prst="rect">
            <a:avLst/>
          </a:prstGeom>
        </p:spPr>
        <p:txBody>
          <a:bodyPr/>
          <a:lstStyle>
            <a:lvl1pPr>
              <a:defRPr sz="1000" b="0" i="0">
                <a:solidFill>
                  <a:schemeClr val="bg2"/>
                </a:solidFill>
                <a:latin typeface="Lato Light" charset="0"/>
                <a:ea typeface="Lato Light" charset="0"/>
                <a:cs typeface="Lato Light" charset="0"/>
              </a:defRPr>
            </a:lvl1pPr>
          </a:lstStyle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66747319"/>
      </p:ext>
    </p:extLst>
  </p:cSld>
  <p:clrMapOvr>
    <a:masterClrMapping/>
  </p:clrMapOvr>
  <p:transition/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New Mockup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Rectangle 17"/>
          <p:cNvSpPr>
            <a:spLocks/>
          </p:cNvSpPr>
          <p:nvPr userDrawn="1"/>
        </p:nvSpPr>
        <p:spPr bwMode="auto">
          <a:xfrm rot="10800000" flipH="1">
            <a:off x="1" y="4844526"/>
            <a:ext cx="9147586" cy="297628"/>
          </a:xfrm>
          <a:prstGeom prst="rect">
            <a:avLst/>
          </a:prstGeom>
          <a:solidFill>
            <a:schemeClr val="bg1">
              <a:lumMod val="95000"/>
              <a:alpha val="90000"/>
            </a:schemeClr>
          </a:solidFill>
          <a:ln>
            <a:noFill/>
          </a:ln>
        </p:spPr>
        <p:txBody>
          <a:bodyPr lIns="0" tIns="0" rIns="0" bIns="0"/>
          <a:lstStyle/>
          <a:p>
            <a:endParaRPr lang="en-US" u="sng" dirty="0">
              <a:latin typeface="Calibri"/>
            </a:endParaRPr>
          </a:p>
        </p:txBody>
      </p:sp>
      <p:grpSp>
        <p:nvGrpSpPr>
          <p:cNvPr id="20" name="Group 19"/>
          <p:cNvGrpSpPr/>
          <p:nvPr userDrawn="1"/>
        </p:nvGrpSpPr>
        <p:grpSpPr>
          <a:xfrm>
            <a:off x="711968" y="4939155"/>
            <a:ext cx="88586" cy="88468"/>
            <a:chOff x="566572" y="4914901"/>
            <a:chExt cx="123991" cy="123825"/>
          </a:xfrm>
        </p:grpSpPr>
        <p:sp>
          <p:nvSpPr>
            <p:cNvPr id="21" name="Oval 20">
              <a:hlinkClick r:id="" action="ppaction://hlinkshowjump?jump=nextslide"/>
            </p:cNvPr>
            <p:cNvSpPr>
              <a:spLocks/>
            </p:cNvSpPr>
            <p:nvPr/>
          </p:nvSpPr>
          <p:spPr bwMode="auto">
            <a:xfrm>
              <a:off x="566572" y="4914901"/>
              <a:ext cx="123991" cy="123825"/>
            </a:xfrm>
            <a:prstGeom prst="ellipse">
              <a:avLst/>
            </a:prstGeom>
            <a:noFill/>
            <a:ln w="15875" cap="flat">
              <a:solidFill>
                <a:schemeClr val="tx1">
                  <a:alpha val="30000"/>
                </a:schemeClr>
              </a:solidFill>
              <a:prstDash val="solid"/>
              <a:miter lim="800000"/>
              <a:headEnd type="none" w="med" len="med"/>
              <a:tailEnd type="none" w="med" len="med"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lIns="0" tIns="0" rIns="0" bIns="0"/>
            <a:lstStyle/>
            <a:p>
              <a:endParaRPr lang="en-US" u="none" dirty="0">
                <a:latin typeface="Calibri"/>
              </a:endParaRPr>
            </a:p>
          </p:txBody>
        </p:sp>
        <p:sp>
          <p:nvSpPr>
            <p:cNvPr id="22" name="AutoShape 21">
              <a:hlinkClick r:id="" action="ppaction://hlinkshowjump?jump=nextslide"/>
            </p:cNvPr>
            <p:cNvSpPr>
              <a:spLocks/>
            </p:cNvSpPr>
            <p:nvPr/>
          </p:nvSpPr>
          <p:spPr bwMode="auto">
            <a:xfrm rot="5400000">
              <a:off x="600342" y="4955355"/>
              <a:ext cx="63104" cy="40536"/>
            </a:xfrm>
            <a:prstGeom prst="triangle">
              <a:avLst>
                <a:gd name="adj" fmla="val 50000"/>
              </a:avLst>
            </a:prstGeom>
            <a:solidFill>
              <a:schemeClr val="tx1">
                <a:alpha val="30000"/>
              </a:schemeClr>
            </a:solidFill>
            <a:ln>
              <a:noFill/>
            </a:ln>
          </p:spPr>
          <p:txBody>
            <a:bodyPr lIns="0" tIns="0" rIns="0" bIns="0"/>
            <a:lstStyle/>
            <a:p>
              <a:endParaRPr lang="en-US" u="none" dirty="0">
                <a:latin typeface="Calibri"/>
              </a:endParaRPr>
            </a:p>
          </p:txBody>
        </p:sp>
      </p:grpSp>
      <p:grpSp>
        <p:nvGrpSpPr>
          <p:cNvPr id="23" name="Group 22"/>
          <p:cNvGrpSpPr/>
          <p:nvPr userDrawn="1"/>
        </p:nvGrpSpPr>
        <p:grpSpPr>
          <a:xfrm>
            <a:off x="251520" y="4938304"/>
            <a:ext cx="89266" cy="89576"/>
            <a:chOff x="247055" y="4914306"/>
            <a:chExt cx="123991" cy="124421"/>
          </a:xfrm>
        </p:grpSpPr>
        <p:sp>
          <p:nvSpPr>
            <p:cNvPr id="24" name="Oval 23">
              <a:hlinkClick r:id="" action="ppaction://hlinkshowjump?jump=previousslide"/>
            </p:cNvPr>
            <p:cNvSpPr>
              <a:spLocks/>
            </p:cNvSpPr>
            <p:nvPr/>
          </p:nvSpPr>
          <p:spPr bwMode="auto">
            <a:xfrm rot="10800000">
              <a:off x="247055" y="4914306"/>
              <a:ext cx="123991" cy="124421"/>
            </a:xfrm>
            <a:prstGeom prst="ellipse">
              <a:avLst/>
            </a:prstGeom>
            <a:noFill/>
            <a:ln w="15875" cap="flat">
              <a:solidFill>
                <a:schemeClr val="tx1">
                  <a:alpha val="30000"/>
                </a:schemeClr>
              </a:solidFill>
              <a:prstDash val="solid"/>
              <a:miter lim="800000"/>
              <a:headEnd type="none" w="med" len="med"/>
              <a:tailEnd type="none" w="med" len="med"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lIns="0" tIns="0" rIns="0" bIns="0"/>
            <a:lstStyle/>
            <a:p>
              <a:endParaRPr lang="en-US" u="none" dirty="0">
                <a:latin typeface="Calibri"/>
              </a:endParaRPr>
            </a:p>
          </p:txBody>
        </p:sp>
        <p:sp>
          <p:nvSpPr>
            <p:cNvPr id="25" name="AutoShape 24">
              <a:hlinkClick r:id="" action="ppaction://hlinkshowjump?jump=previousslide"/>
            </p:cNvPr>
            <p:cNvSpPr>
              <a:spLocks/>
            </p:cNvSpPr>
            <p:nvPr/>
          </p:nvSpPr>
          <p:spPr bwMode="auto">
            <a:xfrm rot="16200000">
              <a:off x="269001" y="4952464"/>
              <a:ext cx="63406" cy="40535"/>
            </a:xfrm>
            <a:prstGeom prst="triangle">
              <a:avLst>
                <a:gd name="adj" fmla="val 50000"/>
              </a:avLst>
            </a:prstGeom>
            <a:solidFill>
              <a:schemeClr val="tx1">
                <a:alpha val="30000"/>
              </a:schemeClr>
            </a:solidFill>
            <a:ln>
              <a:noFill/>
            </a:ln>
          </p:spPr>
          <p:txBody>
            <a:bodyPr lIns="0" tIns="0" rIns="0" bIns="0"/>
            <a:lstStyle/>
            <a:p>
              <a:endParaRPr lang="en-US" u="none" dirty="0">
                <a:latin typeface="Calibri"/>
              </a:endParaRPr>
            </a:p>
          </p:txBody>
        </p:sp>
      </p:grpSp>
      <p:sp>
        <p:nvSpPr>
          <p:cNvPr id="3" name="Slide Number Placeholder 2"/>
          <p:cNvSpPr>
            <a:spLocks noGrp="1"/>
          </p:cNvSpPr>
          <p:nvPr>
            <p:ph type="sldNum" sz="quarter" idx="11"/>
          </p:nvPr>
        </p:nvSpPr>
        <p:spPr>
          <a:xfrm>
            <a:off x="317195" y="4860096"/>
            <a:ext cx="418450" cy="193041"/>
          </a:xfrm>
          <a:prstGeom prst="rect">
            <a:avLst/>
          </a:prstGeom>
        </p:spPr>
        <p:txBody>
          <a:bodyPr/>
          <a:lstStyle>
            <a:lvl1pPr>
              <a:defRPr sz="900" b="1" i="0">
                <a:solidFill>
                  <a:schemeClr val="tx1">
                    <a:alpha val="30000"/>
                  </a:schemeClr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fld id="{C3929991-3F91-D343-BFF2-32848ABE790B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2"/>
          </p:nvPr>
        </p:nvSpPr>
        <p:spPr>
          <a:xfrm>
            <a:off x="2703380" y="4881348"/>
            <a:ext cx="3740828" cy="194274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8" name="Picture Placeholder 7"/>
          <p:cNvSpPr>
            <a:spLocks noGrp="1"/>
          </p:cNvSpPr>
          <p:nvPr>
            <p:ph type="pic" sz="quarter" idx="13"/>
          </p:nvPr>
        </p:nvSpPr>
        <p:spPr>
          <a:xfrm>
            <a:off x="8229600" y="4903521"/>
            <a:ext cx="662136" cy="149192"/>
          </a:xfrm>
          <a:prstGeom prst="rect">
            <a:avLst/>
          </a:prstGeom>
        </p:spPr>
        <p:txBody>
          <a:bodyPr/>
          <a:lstStyle>
            <a:lvl1pPr>
              <a:defRPr sz="900" b="0" i="0">
                <a:latin typeface="Lato Light" charset="0"/>
                <a:ea typeface="Lato Light" charset="0"/>
                <a:cs typeface="Lato Light" charset="0"/>
              </a:defRPr>
            </a:lvl1pPr>
          </a:lstStyle>
          <a:p>
            <a:endParaRPr lang="en-US" dirty="0"/>
          </a:p>
        </p:txBody>
      </p:sp>
      <p:sp>
        <p:nvSpPr>
          <p:cNvPr id="13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611560" y="483518"/>
            <a:ext cx="5184576" cy="4271990"/>
          </a:xfrm>
          <a:prstGeom prst="rect">
            <a:avLst/>
          </a:prstGeom>
        </p:spPr>
        <p:txBody>
          <a:bodyPr/>
          <a:lstStyle>
            <a:lvl1pPr>
              <a:defRPr sz="1000" b="0" i="0">
                <a:solidFill>
                  <a:schemeClr val="bg2"/>
                </a:solidFill>
                <a:latin typeface="Lato Light" charset="0"/>
                <a:ea typeface="Lato Light" charset="0"/>
                <a:cs typeface="Lato Light" charset="0"/>
              </a:defRPr>
            </a:lvl1pPr>
          </a:lstStyle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84110661"/>
      </p:ext>
    </p:extLst>
  </p:cSld>
  <p:clrMapOvr>
    <a:masterClrMapping/>
  </p:clrMapOvr>
  <p:transition/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New Mockup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Rectangle 17"/>
          <p:cNvSpPr>
            <a:spLocks/>
          </p:cNvSpPr>
          <p:nvPr userDrawn="1"/>
        </p:nvSpPr>
        <p:spPr bwMode="auto">
          <a:xfrm rot="10800000" flipH="1">
            <a:off x="1" y="4844526"/>
            <a:ext cx="9147586" cy="297628"/>
          </a:xfrm>
          <a:prstGeom prst="rect">
            <a:avLst/>
          </a:prstGeom>
          <a:solidFill>
            <a:schemeClr val="bg1">
              <a:lumMod val="95000"/>
              <a:alpha val="90000"/>
            </a:schemeClr>
          </a:solidFill>
          <a:ln>
            <a:noFill/>
          </a:ln>
        </p:spPr>
        <p:txBody>
          <a:bodyPr lIns="0" tIns="0" rIns="0" bIns="0"/>
          <a:lstStyle/>
          <a:p>
            <a:endParaRPr lang="en-US" u="sng" dirty="0">
              <a:latin typeface="Calibri"/>
            </a:endParaRPr>
          </a:p>
        </p:txBody>
      </p:sp>
      <p:grpSp>
        <p:nvGrpSpPr>
          <p:cNvPr id="20" name="Group 19"/>
          <p:cNvGrpSpPr/>
          <p:nvPr userDrawn="1"/>
        </p:nvGrpSpPr>
        <p:grpSpPr>
          <a:xfrm>
            <a:off x="711968" y="4939155"/>
            <a:ext cx="88586" cy="88468"/>
            <a:chOff x="566572" y="4914901"/>
            <a:chExt cx="123991" cy="123825"/>
          </a:xfrm>
        </p:grpSpPr>
        <p:sp>
          <p:nvSpPr>
            <p:cNvPr id="21" name="Oval 20">
              <a:hlinkClick r:id="" action="ppaction://hlinkshowjump?jump=nextslide"/>
            </p:cNvPr>
            <p:cNvSpPr>
              <a:spLocks/>
            </p:cNvSpPr>
            <p:nvPr/>
          </p:nvSpPr>
          <p:spPr bwMode="auto">
            <a:xfrm>
              <a:off x="566572" y="4914901"/>
              <a:ext cx="123991" cy="123825"/>
            </a:xfrm>
            <a:prstGeom prst="ellipse">
              <a:avLst/>
            </a:prstGeom>
            <a:noFill/>
            <a:ln w="15875" cap="flat">
              <a:solidFill>
                <a:schemeClr val="tx1">
                  <a:alpha val="30000"/>
                </a:schemeClr>
              </a:solidFill>
              <a:prstDash val="solid"/>
              <a:miter lim="800000"/>
              <a:headEnd type="none" w="med" len="med"/>
              <a:tailEnd type="none" w="med" len="med"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lIns="0" tIns="0" rIns="0" bIns="0"/>
            <a:lstStyle/>
            <a:p>
              <a:endParaRPr lang="en-US" u="none" dirty="0">
                <a:latin typeface="Calibri"/>
              </a:endParaRPr>
            </a:p>
          </p:txBody>
        </p:sp>
        <p:sp>
          <p:nvSpPr>
            <p:cNvPr id="22" name="AutoShape 21">
              <a:hlinkClick r:id="" action="ppaction://hlinkshowjump?jump=nextslide"/>
            </p:cNvPr>
            <p:cNvSpPr>
              <a:spLocks/>
            </p:cNvSpPr>
            <p:nvPr/>
          </p:nvSpPr>
          <p:spPr bwMode="auto">
            <a:xfrm rot="5400000">
              <a:off x="600342" y="4955355"/>
              <a:ext cx="63104" cy="40536"/>
            </a:xfrm>
            <a:prstGeom prst="triangle">
              <a:avLst>
                <a:gd name="adj" fmla="val 50000"/>
              </a:avLst>
            </a:prstGeom>
            <a:solidFill>
              <a:schemeClr val="tx1">
                <a:alpha val="30000"/>
              </a:schemeClr>
            </a:solidFill>
            <a:ln>
              <a:noFill/>
            </a:ln>
          </p:spPr>
          <p:txBody>
            <a:bodyPr lIns="0" tIns="0" rIns="0" bIns="0"/>
            <a:lstStyle/>
            <a:p>
              <a:endParaRPr lang="en-US" u="none" dirty="0">
                <a:latin typeface="Calibri"/>
              </a:endParaRPr>
            </a:p>
          </p:txBody>
        </p:sp>
      </p:grpSp>
      <p:grpSp>
        <p:nvGrpSpPr>
          <p:cNvPr id="23" name="Group 22"/>
          <p:cNvGrpSpPr/>
          <p:nvPr userDrawn="1"/>
        </p:nvGrpSpPr>
        <p:grpSpPr>
          <a:xfrm>
            <a:off x="251520" y="4938304"/>
            <a:ext cx="89266" cy="89576"/>
            <a:chOff x="247055" y="4914306"/>
            <a:chExt cx="123991" cy="124421"/>
          </a:xfrm>
        </p:grpSpPr>
        <p:sp>
          <p:nvSpPr>
            <p:cNvPr id="24" name="Oval 23">
              <a:hlinkClick r:id="" action="ppaction://hlinkshowjump?jump=previousslide"/>
            </p:cNvPr>
            <p:cNvSpPr>
              <a:spLocks/>
            </p:cNvSpPr>
            <p:nvPr/>
          </p:nvSpPr>
          <p:spPr bwMode="auto">
            <a:xfrm rot="10800000">
              <a:off x="247055" y="4914306"/>
              <a:ext cx="123991" cy="124421"/>
            </a:xfrm>
            <a:prstGeom prst="ellipse">
              <a:avLst/>
            </a:prstGeom>
            <a:noFill/>
            <a:ln w="15875" cap="flat">
              <a:solidFill>
                <a:schemeClr val="tx1">
                  <a:alpha val="30000"/>
                </a:schemeClr>
              </a:solidFill>
              <a:prstDash val="solid"/>
              <a:miter lim="800000"/>
              <a:headEnd type="none" w="med" len="med"/>
              <a:tailEnd type="none" w="med" len="med"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lIns="0" tIns="0" rIns="0" bIns="0"/>
            <a:lstStyle/>
            <a:p>
              <a:endParaRPr lang="en-US" u="none" dirty="0">
                <a:latin typeface="Calibri"/>
              </a:endParaRPr>
            </a:p>
          </p:txBody>
        </p:sp>
        <p:sp>
          <p:nvSpPr>
            <p:cNvPr id="25" name="AutoShape 24">
              <a:hlinkClick r:id="" action="ppaction://hlinkshowjump?jump=previousslide"/>
            </p:cNvPr>
            <p:cNvSpPr>
              <a:spLocks/>
            </p:cNvSpPr>
            <p:nvPr/>
          </p:nvSpPr>
          <p:spPr bwMode="auto">
            <a:xfrm rot="16200000">
              <a:off x="269001" y="4952464"/>
              <a:ext cx="63406" cy="40535"/>
            </a:xfrm>
            <a:prstGeom prst="triangle">
              <a:avLst>
                <a:gd name="adj" fmla="val 50000"/>
              </a:avLst>
            </a:prstGeom>
            <a:solidFill>
              <a:schemeClr val="tx1">
                <a:alpha val="30000"/>
              </a:schemeClr>
            </a:solidFill>
            <a:ln>
              <a:noFill/>
            </a:ln>
          </p:spPr>
          <p:txBody>
            <a:bodyPr lIns="0" tIns="0" rIns="0" bIns="0"/>
            <a:lstStyle/>
            <a:p>
              <a:endParaRPr lang="en-US" u="none" dirty="0">
                <a:latin typeface="Calibri"/>
              </a:endParaRPr>
            </a:p>
          </p:txBody>
        </p:sp>
      </p:grpSp>
      <p:sp>
        <p:nvSpPr>
          <p:cNvPr id="3" name="Slide Number Placeholder 2"/>
          <p:cNvSpPr>
            <a:spLocks noGrp="1"/>
          </p:cNvSpPr>
          <p:nvPr>
            <p:ph type="sldNum" sz="quarter" idx="11"/>
          </p:nvPr>
        </p:nvSpPr>
        <p:spPr>
          <a:xfrm>
            <a:off x="317195" y="4860096"/>
            <a:ext cx="418450" cy="193041"/>
          </a:xfrm>
          <a:prstGeom prst="rect">
            <a:avLst/>
          </a:prstGeom>
        </p:spPr>
        <p:txBody>
          <a:bodyPr/>
          <a:lstStyle>
            <a:lvl1pPr>
              <a:defRPr sz="900" b="1" i="0">
                <a:solidFill>
                  <a:schemeClr val="tx1">
                    <a:alpha val="30000"/>
                  </a:schemeClr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fld id="{C3929991-3F91-D343-BFF2-32848ABE790B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2"/>
          </p:nvPr>
        </p:nvSpPr>
        <p:spPr>
          <a:xfrm>
            <a:off x="2703380" y="4881348"/>
            <a:ext cx="3740828" cy="194274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8" name="Picture Placeholder 7"/>
          <p:cNvSpPr>
            <a:spLocks noGrp="1"/>
          </p:cNvSpPr>
          <p:nvPr>
            <p:ph type="pic" sz="quarter" idx="13"/>
          </p:nvPr>
        </p:nvSpPr>
        <p:spPr>
          <a:xfrm>
            <a:off x="8229600" y="4903521"/>
            <a:ext cx="662136" cy="149192"/>
          </a:xfrm>
          <a:prstGeom prst="rect">
            <a:avLst/>
          </a:prstGeom>
        </p:spPr>
        <p:txBody>
          <a:bodyPr/>
          <a:lstStyle>
            <a:lvl1pPr>
              <a:defRPr sz="900" b="0" i="0">
                <a:latin typeface="Lato Light" charset="0"/>
                <a:ea typeface="Lato Light" charset="0"/>
                <a:cs typeface="Lato Light" charset="0"/>
              </a:defRPr>
            </a:lvl1pPr>
          </a:lstStyle>
          <a:p>
            <a:endParaRPr lang="en-US" dirty="0"/>
          </a:p>
        </p:txBody>
      </p:sp>
      <p:sp>
        <p:nvSpPr>
          <p:cNvPr id="13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4527029" y="230019"/>
            <a:ext cx="4116911" cy="4926597"/>
          </a:xfrm>
          <a:prstGeom prst="rect">
            <a:avLst/>
          </a:prstGeom>
        </p:spPr>
        <p:txBody>
          <a:bodyPr/>
          <a:lstStyle>
            <a:lvl1pPr>
              <a:defRPr sz="1000" b="0" i="0">
                <a:solidFill>
                  <a:schemeClr val="bg2"/>
                </a:solidFill>
                <a:latin typeface="Lato Light" charset="0"/>
                <a:ea typeface="Lato Light" charset="0"/>
                <a:cs typeface="Lato Light" charset="0"/>
              </a:defRPr>
            </a:lvl1pPr>
          </a:lstStyle>
          <a:p>
            <a:endParaRPr lang="en-US" dirty="0"/>
          </a:p>
        </p:txBody>
      </p:sp>
      <p:sp>
        <p:nvSpPr>
          <p:cNvPr id="16" name="Picture Placeholder 3"/>
          <p:cNvSpPr>
            <a:spLocks noGrp="1"/>
          </p:cNvSpPr>
          <p:nvPr>
            <p:ph type="pic" sz="quarter" idx="14"/>
          </p:nvPr>
        </p:nvSpPr>
        <p:spPr>
          <a:xfrm>
            <a:off x="-14767" y="1688758"/>
            <a:ext cx="2255459" cy="1680520"/>
          </a:xfrm>
          <a:prstGeom prst="rect">
            <a:avLst/>
          </a:prstGeom>
        </p:spPr>
        <p:txBody>
          <a:bodyPr/>
          <a:lstStyle>
            <a:lvl1pPr>
              <a:defRPr sz="1000" b="0" i="0">
                <a:solidFill>
                  <a:schemeClr val="bg2"/>
                </a:solidFill>
                <a:latin typeface="Lato Light" charset="0"/>
                <a:ea typeface="Lato Light" charset="0"/>
                <a:cs typeface="Lato Light" charset="0"/>
              </a:defRPr>
            </a:lvl1pPr>
          </a:lstStyle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36599722"/>
      </p:ext>
    </p:extLst>
  </p:cSld>
  <p:clrMapOvr>
    <a:masterClrMapping/>
  </p:clrMapOvr>
  <p:transition/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New Mockup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Rectangle 17"/>
          <p:cNvSpPr>
            <a:spLocks/>
          </p:cNvSpPr>
          <p:nvPr userDrawn="1"/>
        </p:nvSpPr>
        <p:spPr bwMode="auto">
          <a:xfrm rot="10800000" flipH="1">
            <a:off x="1" y="4844526"/>
            <a:ext cx="9147586" cy="297628"/>
          </a:xfrm>
          <a:prstGeom prst="rect">
            <a:avLst/>
          </a:prstGeom>
          <a:solidFill>
            <a:schemeClr val="bg1">
              <a:lumMod val="95000"/>
              <a:alpha val="90000"/>
            </a:schemeClr>
          </a:solidFill>
          <a:ln>
            <a:noFill/>
          </a:ln>
        </p:spPr>
        <p:txBody>
          <a:bodyPr lIns="0" tIns="0" rIns="0" bIns="0"/>
          <a:lstStyle/>
          <a:p>
            <a:endParaRPr lang="en-US" u="sng" dirty="0">
              <a:latin typeface="Calibri"/>
            </a:endParaRPr>
          </a:p>
        </p:txBody>
      </p:sp>
      <p:grpSp>
        <p:nvGrpSpPr>
          <p:cNvPr id="20" name="Group 19"/>
          <p:cNvGrpSpPr/>
          <p:nvPr userDrawn="1"/>
        </p:nvGrpSpPr>
        <p:grpSpPr>
          <a:xfrm>
            <a:off x="711968" y="4939155"/>
            <a:ext cx="88586" cy="88468"/>
            <a:chOff x="566572" y="4914901"/>
            <a:chExt cx="123991" cy="123825"/>
          </a:xfrm>
        </p:grpSpPr>
        <p:sp>
          <p:nvSpPr>
            <p:cNvPr id="21" name="Oval 20">
              <a:hlinkClick r:id="" action="ppaction://hlinkshowjump?jump=nextslide"/>
            </p:cNvPr>
            <p:cNvSpPr>
              <a:spLocks/>
            </p:cNvSpPr>
            <p:nvPr/>
          </p:nvSpPr>
          <p:spPr bwMode="auto">
            <a:xfrm>
              <a:off x="566572" y="4914901"/>
              <a:ext cx="123991" cy="123825"/>
            </a:xfrm>
            <a:prstGeom prst="ellipse">
              <a:avLst/>
            </a:prstGeom>
            <a:noFill/>
            <a:ln w="15875" cap="flat">
              <a:solidFill>
                <a:schemeClr val="tx1">
                  <a:alpha val="30000"/>
                </a:schemeClr>
              </a:solidFill>
              <a:prstDash val="solid"/>
              <a:miter lim="800000"/>
              <a:headEnd type="none" w="med" len="med"/>
              <a:tailEnd type="none" w="med" len="med"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lIns="0" tIns="0" rIns="0" bIns="0"/>
            <a:lstStyle/>
            <a:p>
              <a:endParaRPr lang="en-US" u="none" dirty="0">
                <a:latin typeface="Calibri"/>
              </a:endParaRPr>
            </a:p>
          </p:txBody>
        </p:sp>
        <p:sp>
          <p:nvSpPr>
            <p:cNvPr id="22" name="AutoShape 21">
              <a:hlinkClick r:id="" action="ppaction://hlinkshowjump?jump=nextslide"/>
            </p:cNvPr>
            <p:cNvSpPr>
              <a:spLocks/>
            </p:cNvSpPr>
            <p:nvPr/>
          </p:nvSpPr>
          <p:spPr bwMode="auto">
            <a:xfrm rot="5400000">
              <a:off x="600342" y="4955355"/>
              <a:ext cx="63104" cy="40536"/>
            </a:xfrm>
            <a:prstGeom prst="triangle">
              <a:avLst>
                <a:gd name="adj" fmla="val 50000"/>
              </a:avLst>
            </a:prstGeom>
            <a:solidFill>
              <a:schemeClr val="tx1">
                <a:alpha val="30000"/>
              </a:schemeClr>
            </a:solidFill>
            <a:ln>
              <a:noFill/>
            </a:ln>
          </p:spPr>
          <p:txBody>
            <a:bodyPr lIns="0" tIns="0" rIns="0" bIns="0"/>
            <a:lstStyle/>
            <a:p>
              <a:endParaRPr lang="en-US" u="none" dirty="0">
                <a:latin typeface="Calibri"/>
              </a:endParaRPr>
            </a:p>
          </p:txBody>
        </p:sp>
      </p:grpSp>
      <p:grpSp>
        <p:nvGrpSpPr>
          <p:cNvPr id="23" name="Group 22"/>
          <p:cNvGrpSpPr/>
          <p:nvPr userDrawn="1"/>
        </p:nvGrpSpPr>
        <p:grpSpPr>
          <a:xfrm>
            <a:off x="251520" y="4938304"/>
            <a:ext cx="89266" cy="89576"/>
            <a:chOff x="247055" y="4914306"/>
            <a:chExt cx="123991" cy="124421"/>
          </a:xfrm>
        </p:grpSpPr>
        <p:sp>
          <p:nvSpPr>
            <p:cNvPr id="24" name="Oval 23">
              <a:hlinkClick r:id="" action="ppaction://hlinkshowjump?jump=previousslide"/>
            </p:cNvPr>
            <p:cNvSpPr>
              <a:spLocks/>
            </p:cNvSpPr>
            <p:nvPr/>
          </p:nvSpPr>
          <p:spPr bwMode="auto">
            <a:xfrm rot="10800000">
              <a:off x="247055" y="4914306"/>
              <a:ext cx="123991" cy="124421"/>
            </a:xfrm>
            <a:prstGeom prst="ellipse">
              <a:avLst/>
            </a:prstGeom>
            <a:noFill/>
            <a:ln w="15875" cap="flat">
              <a:solidFill>
                <a:schemeClr val="tx1">
                  <a:alpha val="30000"/>
                </a:schemeClr>
              </a:solidFill>
              <a:prstDash val="solid"/>
              <a:miter lim="800000"/>
              <a:headEnd type="none" w="med" len="med"/>
              <a:tailEnd type="none" w="med" len="med"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lIns="0" tIns="0" rIns="0" bIns="0"/>
            <a:lstStyle/>
            <a:p>
              <a:endParaRPr lang="en-US" u="none" dirty="0">
                <a:latin typeface="Calibri"/>
              </a:endParaRPr>
            </a:p>
          </p:txBody>
        </p:sp>
        <p:sp>
          <p:nvSpPr>
            <p:cNvPr id="25" name="AutoShape 24">
              <a:hlinkClick r:id="" action="ppaction://hlinkshowjump?jump=previousslide"/>
            </p:cNvPr>
            <p:cNvSpPr>
              <a:spLocks/>
            </p:cNvSpPr>
            <p:nvPr/>
          </p:nvSpPr>
          <p:spPr bwMode="auto">
            <a:xfrm rot="16200000">
              <a:off x="269001" y="4952464"/>
              <a:ext cx="63406" cy="40535"/>
            </a:xfrm>
            <a:prstGeom prst="triangle">
              <a:avLst>
                <a:gd name="adj" fmla="val 50000"/>
              </a:avLst>
            </a:prstGeom>
            <a:solidFill>
              <a:schemeClr val="tx1">
                <a:alpha val="30000"/>
              </a:schemeClr>
            </a:solidFill>
            <a:ln>
              <a:noFill/>
            </a:ln>
          </p:spPr>
          <p:txBody>
            <a:bodyPr lIns="0" tIns="0" rIns="0" bIns="0"/>
            <a:lstStyle/>
            <a:p>
              <a:endParaRPr lang="en-US" u="none" dirty="0">
                <a:latin typeface="Calibri"/>
              </a:endParaRPr>
            </a:p>
          </p:txBody>
        </p:sp>
      </p:grpSp>
      <p:sp>
        <p:nvSpPr>
          <p:cNvPr id="3" name="Slide Number Placeholder 2"/>
          <p:cNvSpPr>
            <a:spLocks noGrp="1"/>
          </p:cNvSpPr>
          <p:nvPr>
            <p:ph type="sldNum" sz="quarter" idx="11"/>
          </p:nvPr>
        </p:nvSpPr>
        <p:spPr>
          <a:xfrm>
            <a:off x="317195" y="4860096"/>
            <a:ext cx="418450" cy="193041"/>
          </a:xfrm>
          <a:prstGeom prst="rect">
            <a:avLst/>
          </a:prstGeom>
        </p:spPr>
        <p:txBody>
          <a:bodyPr/>
          <a:lstStyle>
            <a:lvl1pPr>
              <a:defRPr sz="900" b="1" i="0">
                <a:solidFill>
                  <a:schemeClr val="tx1">
                    <a:alpha val="30000"/>
                  </a:schemeClr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fld id="{C3929991-3F91-D343-BFF2-32848ABE790B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2"/>
          </p:nvPr>
        </p:nvSpPr>
        <p:spPr>
          <a:xfrm>
            <a:off x="2703380" y="4881348"/>
            <a:ext cx="3740828" cy="194274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8" name="Picture Placeholder 7"/>
          <p:cNvSpPr>
            <a:spLocks noGrp="1"/>
          </p:cNvSpPr>
          <p:nvPr>
            <p:ph type="pic" sz="quarter" idx="13"/>
          </p:nvPr>
        </p:nvSpPr>
        <p:spPr>
          <a:xfrm>
            <a:off x="8229600" y="4903521"/>
            <a:ext cx="662136" cy="149192"/>
          </a:xfrm>
          <a:prstGeom prst="rect">
            <a:avLst/>
          </a:prstGeom>
        </p:spPr>
        <p:txBody>
          <a:bodyPr/>
          <a:lstStyle>
            <a:lvl1pPr>
              <a:defRPr sz="900" b="0" i="0">
                <a:latin typeface="Lato Light" charset="0"/>
                <a:ea typeface="Lato Light" charset="0"/>
                <a:cs typeface="Lato Light" charset="0"/>
              </a:defRPr>
            </a:lvl1pPr>
          </a:lstStyle>
          <a:p>
            <a:endParaRPr lang="en-US" dirty="0"/>
          </a:p>
        </p:txBody>
      </p:sp>
      <p:sp>
        <p:nvSpPr>
          <p:cNvPr id="13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2723320" y="1059582"/>
            <a:ext cx="3578626" cy="3774958"/>
          </a:xfrm>
          <a:prstGeom prst="rect">
            <a:avLst/>
          </a:prstGeom>
        </p:spPr>
        <p:txBody>
          <a:bodyPr/>
          <a:lstStyle>
            <a:lvl1pPr>
              <a:defRPr sz="1000" b="0" i="0">
                <a:solidFill>
                  <a:schemeClr val="bg2"/>
                </a:solidFill>
                <a:latin typeface="Lato Light" charset="0"/>
                <a:ea typeface="Lato Light" charset="0"/>
                <a:cs typeface="Lato Light" charset="0"/>
              </a:defRPr>
            </a:lvl1pPr>
          </a:lstStyle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80081198"/>
      </p:ext>
    </p:extLst>
  </p:cSld>
  <p:clrMapOvr>
    <a:masterClrMapping/>
  </p:clrMapOvr>
  <p:transition/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New Mockup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Picture Placeholder 3"/>
          <p:cNvSpPr>
            <a:spLocks noGrp="1"/>
          </p:cNvSpPr>
          <p:nvPr>
            <p:ph type="pic" sz="quarter" idx="14"/>
          </p:nvPr>
        </p:nvSpPr>
        <p:spPr>
          <a:xfrm>
            <a:off x="-11231" y="2067694"/>
            <a:ext cx="9158817" cy="1706180"/>
          </a:xfrm>
          <a:prstGeom prst="rect">
            <a:avLst/>
          </a:prstGeom>
        </p:spPr>
        <p:txBody>
          <a:bodyPr/>
          <a:lstStyle>
            <a:lvl1pPr algn="l">
              <a:defRPr sz="1000" b="0" i="0">
                <a:solidFill>
                  <a:schemeClr val="bg2"/>
                </a:solidFill>
                <a:latin typeface="Lato Light" charset="0"/>
                <a:ea typeface="Lato Light" charset="0"/>
                <a:cs typeface="Lato Light" charset="0"/>
              </a:defRPr>
            </a:lvl1pPr>
          </a:lstStyle>
          <a:p>
            <a:endParaRPr lang="en-US" dirty="0"/>
          </a:p>
        </p:txBody>
      </p:sp>
      <p:sp>
        <p:nvSpPr>
          <p:cNvPr id="19" name="Rectangle 17"/>
          <p:cNvSpPr>
            <a:spLocks/>
          </p:cNvSpPr>
          <p:nvPr userDrawn="1"/>
        </p:nvSpPr>
        <p:spPr bwMode="auto">
          <a:xfrm rot="10800000" flipH="1">
            <a:off x="1" y="4844526"/>
            <a:ext cx="9147586" cy="297628"/>
          </a:xfrm>
          <a:prstGeom prst="rect">
            <a:avLst/>
          </a:prstGeom>
          <a:solidFill>
            <a:schemeClr val="bg1">
              <a:lumMod val="95000"/>
              <a:alpha val="90000"/>
            </a:schemeClr>
          </a:solidFill>
          <a:ln>
            <a:noFill/>
          </a:ln>
        </p:spPr>
        <p:txBody>
          <a:bodyPr lIns="0" tIns="0" rIns="0" bIns="0"/>
          <a:lstStyle/>
          <a:p>
            <a:endParaRPr lang="en-US" u="sng" dirty="0">
              <a:latin typeface="Calibri"/>
            </a:endParaRPr>
          </a:p>
        </p:txBody>
      </p:sp>
      <p:grpSp>
        <p:nvGrpSpPr>
          <p:cNvPr id="20" name="Group 19"/>
          <p:cNvGrpSpPr/>
          <p:nvPr userDrawn="1"/>
        </p:nvGrpSpPr>
        <p:grpSpPr>
          <a:xfrm>
            <a:off x="711968" y="4939155"/>
            <a:ext cx="88586" cy="88468"/>
            <a:chOff x="566572" y="4914901"/>
            <a:chExt cx="123991" cy="123825"/>
          </a:xfrm>
        </p:grpSpPr>
        <p:sp>
          <p:nvSpPr>
            <p:cNvPr id="21" name="Oval 20">
              <a:hlinkClick r:id="" action="ppaction://hlinkshowjump?jump=nextslide"/>
            </p:cNvPr>
            <p:cNvSpPr>
              <a:spLocks/>
            </p:cNvSpPr>
            <p:nvPr/>
          </p:nvSpPr>
          <p:spPr bwMode="auto">
            <a:xfrm>
              <a:off x="566572" y="4914901"/>
              <a:ext cx="123991" cy="123825"/>
            </a:xfrm>
            <a:prstGeom prst="ellipse">
              <a:avLst/>
            </a:prstGeom>
            <a:noFill/>
            <a:ln w="15875" cap="flat">
              <a:solidFill>
                <a:schemeClr val="tx1">
                  <a:alpha val="30000"/>
                </a:schemeClr>
              </a:solidFill>
              <a:prstDash val="solid"/>
              <a:miter lim="800000"/>
              <a:headEnd type="none" w="med" len="med"/>
              <a:tailEnd type="none" w="med" len="med"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lIns="0" tIns="0" rIns="0" bIns="0"/>
            <a:lstStyle/>
            <a:p>
              <a:endParaRPr lang="en-US" u="none" dirty="0">
                <a:latin typeface="Calibri"/>
              </a:endParaRPr>
            </a:p>
          </p:txBody>
        </p:sp>
        <p:sp>
          <p:nvSpPr>
            <p:cNvPr id="22" name="AutoShape 21">
              <a:hlinkClick r:id="" action="ppaction://hlinkshowjump?jump=nextslide"/>
            </p:cNvPr>
            <p:cNvSpPr>
              <a:spLocks/>
            </p:cNvSpPr>
            <p:nvPr/>
          </p:nvSpPr>
          <p:spPr bwMode="auto">
            <a:xfrm rot="5400000">
              <a:off x="600342" y="4955355"/>
              <a:ext cx="63104" cy="40536"/>
            </a:xfrm>
            <a:prstGeom prst="triangle">
              <a:avLst>
                <a:gd name="adj" fmla="val 50000"/>
              </a:avLst>
            </a:prstGeom>
            <a:solidFill>
              <a:schemeClr val="tx1">
                <a:alpha val="30000"/>
              </a:schemeClr>
            </a:solidFill>
            <a:ln>
              <a:noFill/>
            </a:ln>
          </p:spPr>
          <p:txBody>
            <a:bodyPr lIns="0" tIns="0" rIns="0" bIns="0"/>
            <a:lstStyle/>
            <a:p>
              <a:endParaRPr lang="en-US" u="none" dirty="0">
                <a:latin typeface="Calibri"/>
              </a:endParaRPr>
            </a:p>
          </p:txBody>
        </p:sp>
      </p:grpSp>
      <p:grpSp>
        <p:nvGrpSpPr>
          <p:cNvPr id="23" name="Group 22"/>
          <p:cNvGrpSpPr/>
          <p:nvPr userDrawn="1"/>
        </p:nvGrpSpPr>
        <p:grpSpPr>
          <a:xfrm>
            <a:off x="251520" y="4938304"/>
            <a:ext cx="89266" cy="89576"/>
            <a:chOff x="247055" y="4914306"/>
            <a:chExt cx="123991" cy="124421"/>
          </a:xfrm>
        </p:grpSpPr>
        <p:sp>
          <p:nvSpPr>
            <p:cNvPr id="24" name="Oval 23">
              <a:hlinkClick r:id="" action="ppaction://hlinkshowjump?jump=previousslide"/>
            </p:cNvPr>
            <p:cNvSpPr>
              <a:spLocks/>
            </p:cNvSpPr>
            <p:nvPr/>
          </p:nvSpPr>
          <p:spPr bwMode="auto">
            <a:xfrm rot="10800000">
              <a:off x="247055" y="4914306"/>
              <a:ext cx="123991" cy="124421"/>
            </a:xfrm>
            <a:prstGeom prst="ellipse">
              <a:avLst/>
            </a:prstGeom>
            <a:noFill/>
            <a:ln w="15875" cap="flat">
              <a:solidFill>
                <a:schemeClr val="tx1">
                  <a:alpha val="30000"/>
                </a:schemeClr>
              </a:solidFill>
              <a:prstDash val="solid"/>
              <a:miter lim="800000"/>
              <a:headEnd type="none" w="med" len="med"/>
              <a:tailEnd type="none" w="med" len="med"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lIns="0" tIns="0" rIns="0" bIns="0"/>
            <a:lstStyle/>
            <a:p>
              <a:endParaRPr lang="en-US" u="none" dirty="0">
                <a:latin typeface="Calibri"/>
              </a:endParaRPr>
            </a:p>
          </p:txBody>
        </p:sp>
        <p:sp>
          <p:nvSpPr>
            <p:cNvPr id="25" name="AutoShape 24">
              <a:hlinkClick r:id="" action="ppaction://hlinkshowjump?jump=previousslide"/>
            </p:cNvPr>
            <p:cNvSpPr>
              <a:spLocks/>
            </p:cNvSpPr>
            <p:nvPr/>
          </p:nvSpPr>
          <p:spPr bwMode="auto">
            <a:xfrm rot="16200000">
              <a:off x="269001" y="4952464"/>
              <a:ext cx="63406" cy="40535"/>
            </a:xfrm>
            <a:prstGeom prst="triangle">
              <a:avLst>
                <a:gd name="adj" fmla="val 50000"/>
              </a:avLst>
            </a:prstGeom>
            <a:solidFill>
              <a:schemeClr val="tx1">
                <a:alpha val="30000"/>
              </a:schemeClr>
            </a:solidFill>
            <a:ln>
              <a:noFill/>
            </a:ln>
          </p:spPr>
          <p:txBody>
            <a:bodyPr lIns="0" tIns="0" rIns="0" bIns="0"/>
            <a:lstStyle/>
            <a:p>
              <a:endParaRPr lang="en-US" u="none" dirty="0">
                <a:latin typeface="Calibri"/>
              </a:endParaRPr>
            </a:p>
          </p:txBody>
        </p:sp>
      </p:grpSp>
      <p:sp>
        <p:nvSpPr>
          <p:cNvPr id="3" name="Slide Number Placeholder 2"/>
          <p:cNvSpPr>
            <a:spLocks noGrp="1"/>
          </p:cNvSpPr>
          <p:nvPr>
            <p:ph type="sldNum" sz="quarter" idx="11"/>
          </p:nvPr>
        </p:nvSpPr>
        <p:spPr>
          <a:xfrm>
            <a:off x="317195" y="4860096"/>
            <a:ext cx="418450" cy="193041"/>
          </a:xfrm>
          <a:prstGeom prst="rect">
            <a:avLst/>
          </a:prstGeom>
        </p:spPr>
        <p:txBody>
          <a:bodyPr/>
          <a:lstStyle>
            <a:lvl1pPr>
              <a:defRPr sz="900" b="1" i="0">
                <a:solidFill>
                  <a:schemeClr val="tx1">
                    <a:alpha val="30000"/>
                  </a:schemeClr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fld id="{C3929991-3F91-D343-BFF2-32848ABE790B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2"/>
          </p:nvPr>
        </p:nvSpPr>
        <p:spPr>
          <a:xfrm>
            <a:off x="2703380" y="4881348"/>
            <a:ext cx="3740828" cy="194274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8" name="Picture Placeholder 7"/>
          <p:cNvSpPr>
            <a:spLocks noGrp="1"/>
          </p:cNvSpPr>
          <p:nvPr>
            <p:ph type="pic" sz="quarter" idx="13"/>
          </p:nvPr>
        </p:nvSpPr>
        <p:spPr>
          <a:xfrm>
            <a:off x="8229600" y="4903521"/>
            <a:ext cx="662136" cy="149192"/>
          </a:xfrm>
          <a:prstGeom prst="rect">
            <a:avLst/>
          </a:prstGeom>
        </p:spPr>
        <p:txBody>
          <a:bodyPr/>
          <a:lstStyle>
            <a:lvl1pPr>
              <a:defRPr sz="900" b="0" i="0">
                <a:latin typeface="Lato Light" charset="0"/>
                <a:ea typeface="Lato Light" charset="0"/>
                <a:cs typeface="Lato Light" charset="0"/>
              </a:defRPr>
            </a:lvl1pPr>
          </a:lstStyle>
          <a:p>
            <a:endParaRPr lang="en-US" dirty="0"/>
          </a:p>
        </p:txBody>
      </p:sp>
      <p:sp>
        <p:nvSpPr>
          <p:cNvPr id="13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1772506" y="1059582"/>
            <a:ext cx="5591342" cy="3774958"/>
          </a:xfrm>
          <a:prstGeom prst="rect">
            <a:avLst/>
          </a:prstGeom>
        </p:spPr>
        <p:txBody>
          <a:bodyPr/>
          <a:lstStyle>
            <a:lvl1pPr>
              <a:defRPr sz="1000" b="0" i="0">
                <a:solidFill>
                  <a:schemeClr val="bg2"/>
                </a:solidFill>
                <a:latin typeface="Lato Light" charset="0"/>
                <a:ea typeface="Lato Light" charset="0"/>
                <a:cs typeface="Lato Light" charset="0"/>
              </a:defRPr>
            </a:lvl1pPr>
          </a:lstStyle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38433452"/>
      </p:ext>
    </p:extLst>
  </p:cSld>
  <p:clrMapOvr>
    <a:masterClrMapping/>
  </p:clrMapOvr>
  <p:transition/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New Mockup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Rectangle 17"/>
          <p:cNvSpPr>
            <a:spLocks/>
          </p:cNvSpPr>
          <p:nvPr userDrawn="1"/>
        </p:nvSpPr>
        <p:spPr bwMode="auto">
          <a:xfrm rot="10800000" flipH="1">
            <a:off x="1" y="4844526"/>
            <a:ext cx="9147586" cy="297628"/>
          </a:xfrm>
          <a:prstGeom prst="rect">
            <a:avLst/>
          </a:prstGeom>
          <a:solidFill>
            <a:schemeClr val="bg1">
              <a:lumMod val="95000"/>
              <a:alpha val="90000"/>
            </a:schemeClr>
          </a:solidFill>
          <a:ln>
            <a:noFill/>
          </a:ln>
        </p:spPr>
        <p:txBody>
          <a:bodyPr lIns="0" tIns="0" rIns="0" bIns="0"/>
          <a:lstStyle/>
          <a:p>
            <a:endParaRPr lang="en-US" u="sng" dirty="0">
              <a:latin typeface="Calibri"/>
            </a:endParaRPr>
          </a:p>
        </p:txBody>
      </p:sp>
      <p:grpSp>
        <p:nvGrpSpPr>
          <p:cNvPr id="20" name="Group 19"/>
          <p:cNvGrpSpPr/>
          <p:nvPr userDrawn="1"/>
        </p:nvGrpSpPr>
        <p:grpSpPr>
          <a:xfrm>
            <a:off x="711968" y="4939155"/>
            <a:ext cx="88586" cy="88468"/>
            <a:chOff x="566572" y="4914901"/>
            <a:chExt cx="123991" cy="123825"/>
          </a:xfrm>
        </p:grpSpPr>
        <p:sp>
          <p:nvSpPr>
            <p:cNvPr id="21" name="Oval 20">
              <a:hlinkClick r:id="" action="ppaction://hlinkshowjump?jump=nextslide"/>
            </p:cNvPr>
            <p:cNvSpPr>
              <a:spLocks/>
            </p:cNvSpPr>
            <p:nvPr/>
          </p:nvSpPr>
          <p:spPr bwMode="auto">
            <a:xfrm>
              <a:off x="566572" y="4914901"/>
              <a:ext cx="123991" cy="123825"/>
            </a:xfrm>
            <a:prstGeom prst="ellipse">
              <a:avLst/>
            </a:prstGeom>
            <a:noFill/>
            <a:ln w="15875" cap="flat">
              <a:solidFill>
                <a:schemeClr val="tx1">
                  <a:alpha val="30000"/>
                </a:schemeClr>
              </a:solidFill>
              <a:prstDash val="solid"/>
              <a:miter lim="800000"/>
              <a:headEnd type="none" w="med" len="med"/>
              <a:tailEnd type="none" w="med" len="med"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lIns="0" tIns="0" rIns="0" bIns="0"/>
            <a:lstStyle/>
            <a:p>
              <a:endParaRPr lang="en-US" u="none" dirty="0">
                <a:latin typeface="Calibri"/>
              </a:endParaRPr>
            </a:p>
          </p:txBody>
        </p:sp>
        <p:sp>
          <p:nvSpPr>
            <p:cNvPr id="22" name="AutoShape 21">
              <a:hlinkClick r:id="" action="ppaction://hlinkshowjump?jump=nextslide"/>
            </p:cNvPr>
            <p:cNvSpPr>
              <a:spLocks/>
            </p:cNvSpPr>
            <p:nvPr/>
          </p:nvSpPr>
          <p:spPr bwMode="auto">
            <a:xfrm rot="5400000">
              <a:off x="600342" y="4955355"/>
              <a:ext cx="63104" cy="40536"/>
            </a:xfrm>
            <a:prstGeom prst="triangle">
              <a:avLst>
                <a:gd name="adj" fmla="val 50000"/>
              </a:avLst>
            </a:prstGeom>
            <a:solidFill>
              <a:schemeClr val="tx1">
                <a:alpha val="30000"/>
              </a:schemeClr>
            </a:solidFill>
            <a:ln>
              <a:noFill/>
            </a:ln>
          </p:spPr>
          <p:txBody>
            <a:bodyPr lIns="0" tIns="0" rIns="0" bIns="0"/>
            <a:lstStyle/>
            <a:p>
              <a:endParaRPr lang="en-US" u="none" dirty="0">
                <a:latin typeface="Calibri"/>
              </a:endParaRPr>
            </a:p>
          </p:txBody>
        </p:sp>
      </p:grpSp>
      <p:grpSp>
        <p:nvGrpSpPr>
          <p:cNvPr id="23" name="Group 22"/>
          <p:cNvGrpSpPr/>
          <p:nvPr userDrawn="1"/>
        </p:nvGrpSpPr>
        <p:grpSpPr>
          <a:xfrm>
            <a:off x="251520" y="4938304"/>
            <a:ext cx="89266" cy="89576"/>
            <a:chOff x="247055" y="4914306"/>
            <a:chExt cx="123991" cy="124421"/>
          </a:xfrm>
        </p:grpSpPr>
        <p:sp>
          <p:nvSpPr>
            <p:cNvPr id="24" name="Oval 23">
              <a:hlinkClick r:id="" action="ppaction://hlinkshowjump?jump=previousslide"/>
            </p:cNvPr>
            <p:cNvSpPr>
              <a:spLocks/>
            </p:cNvSpPr>
            <p:nvPr/>
          </p:nvSpPr>
          <p:spPr bwMode="auto">
            <a:xfrm rot="10800000">
              <a:off x="247055" y="4914306"/>
              <a:ext cx="123991" cy="124421"/>
            </a:xfrm>
            <a:prstGeom prst="ellipse">
              <a:avLst/>
            </a:prstGeom>
            <a:noFill/>
            <a:ln w="15875" cap="flat">
              <a:solidFill>
                <a:schemeClr val="tx1">
                  <a:alpha val="30000"/>
                </a:schemeClr>
              </a:solidFill>
              <a:prstDash val="solid"/>
              <a:miter lim="800000"/>
              <a:headEnd type="none" w="med" len="med"/>
              <a:tailEnd type="none" w="med" len="med"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lIns="0" tIns="0" rIns="0" bIns="0"/>
            <a:lstStyle/>
            <a:p>
              <a:endParaRPr lang="en-US" u="none" dirty="0">
                <a:latin typeface="Calibri"/>
              </a:endParaRPr>
            </a:p>
          </p:txBody>
        </p:sp>
        <p:sp>
          <p:nvSpPr>
            <p:cNvPr id="25" name="AutoShape 24">
              <a:hlinkClick r:id="" action="ppaction://hlinkshowjump?jump=previousslide"/>
            </p:cNvPr>
            <p:cNvSpPr>
              <a:spLocks/>
            </p:cNvSpPr>
            <p:nvPr/>
          </p:nvSpPr>
          <p:spPr bwMode="auto">
            <a:xfrm rot="16200000">
              <a:off x="269001" y="4952464"/>
              <a:ext cx="63406" cy="40535"/>
            </a:xfrm>
            <a:prstGeom prst="triangle">
              <a:avLst>
                <a:gd name="adj" fmla="val 50000"/>
              </a:avLst>
            </a:prstGeom>
            <a:solidFill>
              <a:schemeClr val="tx1">
                <a:alpha val="30000"/>
              </a:schemeClr>
            </a:solidFill>
            <a:ln>
              <a:noFill/>
            </a:ln>
          </p:spPr>
          <p:txBody>
            <a:bodyPr lIns="0" tIns="0" rIns="0" bIns="0"/>
            <a:lstStyle/>
            <a:p>
              <a:endParaRPr lang="en-US" u="none" dirty="0">
                <a:latin typeface="Calibri"/>
              </a:endParaRPr>
            </a:p>
          </p:txBody>
        </p:sp>
      </p:grpSp>
      <p:sp>
        <p:nvSpPr>
          <p:cNvPr id="3" name="Slide Number Placeholder 2"/>
          <p:cNvSpPr>
            <a:spLocks noGrp="1"/>
          </p:cNvSpPr>
          <p:nvPr>
            <p:ph type="sldNum" sz="quarter" idx="11"/>
          </p:nvPr>
        </p:nvSpPr>
        <p:spPr>
          <a:xfrm>
            <a:off x="317195" y="4860096"/>
            <a:ext cx="418450" cy="193041"/>
          </a:xfrm>
          <a:prstGeom prst="rect">
            <a:avLst/>
          </a:prstGeom>
        </p:spPr>
        <p:txBody>
          <a:bodyPr/>
          <a:lstStyle>
            <a:lvl1pPr>
              <a:defRPr sz="900" b="1" i="0">
                <a:solidFill>
                  <a:schemeClr val="tx1">
                    <a:alpha val="30000"/>
                  </a:schemeClr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fld id="{C3929991-3F91-D343-BFF2-32848ABE790B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2"/>
          </p:nvPr>
        </p:nvSpPr>
        <p:spPr>
          <a:xfrm>
            <a:off x="2703380" y="4881348"/>
            <a:ext cx="3740828" cy="194274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8" name="Picture Placeholder 7"/>
          <p:cNvSpPr>
            <a:spLocks noGrp="1"/>
          </p:cNvSpPr>
          <p:nvPr>
            <p:ph type="pic" sz="quarter" idx="13"/>
          </p:nvPr>
        </p:nvSpPr>
        <p:spPr>
          <a:xfrm>
            <a:off x="8229600" y="4903521"/>
            <a:ext cx="662136" cy="149192"/>
          </a:xfrm>
          <a:prstGeom prst="rect">
            <a:avLst/>
          </a:prstGeom>
        </p:spPr>
        <p:txBody>
          <a:bodyPr/>
          <a:lstStyle>
            <a:lvl1pPr>
              <a:defRPr sz="900" b="0" i="0">
                <a:latin typeface="Lato Light" charset="0"/>
                <a:ea typeface="Lato Light" charset="0"/>
                <a:cs typeface="Lato Light" charset="0"/>
              </a:defRPr>
            </a:lvl1pPr>
          </a:lstStyle>
          <a:p>
            <a:endParaRPr lang="en-US" dirty="0"/>
          </a:p>
        </p:txBody>
      </p:sp>
      <p:sp>
        <p:nvSpPr>
          <p:cNvPr id="13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6012160" y="627534"/>
            <a:ext cx="4104456" cy="4207006"/>
          </a:xfrm>
          <a:prstGeom prst="rect">
            <a:avLst/>
          </a:prstGeom>
        </p:spPr>
        <p:txBody>
          <a:bodyPr/>
          <a:lstStyle>
            <a:lvl1pPr>
              <a:defRPr sz="1000" b="0" i="0">
                <a:solidFill>
                  <a:schemeClr val="bg2"/>
                </a:solidFill>
                <a:latin typeface="Lato Light" charset="0"/>
                <a:ea typeface="Lato Light" charset="0"/>
                <a:cs typeface="Lato Light" charset="0"/>
              </a:defRPr>
            </a:lvl1pPr>
          </a:lstStyle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308902"/>
      </p:ext>
    </p:extLst>
  </p:cSld>
  <p:clrMapOvr>
    <a:masterClrMapping/>
  </p:clrMapOvr>
  <p:transition/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New Portfolio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Rectangle 17"/>
          <p:cNvSpPr>
            <a:spLocks/>
          </p:cNvSpPr>
          <p:nvPr userDrawn="1"/>
        </p:nvSpPr>
        <p:spPr bwMode="auto">
          <a:xfrm rot="10800000" flipH="1">
            <a:off x="1" y="4844526"/>
            <a:ext cx="9147586" cy="297628"/>
          </a:xfrm>
          <a:prstGeom prst="rect">
            <a:avLst/>
          </a:prstGeom>
          <a:solidFill>
            <a:schemeClr val="bg1">
              <a:lumMod val="95000"/>
              <a:alpha val="90000"/>
            </a:schemeClr>
          </a:solidFill>
          <a:ln>
            <a:noFill/>
          </a:ln>
        </p:spPr>
        <p:txBody>
          <a:bodyPr lIns="0" tIns="0" rIns="0" bIns="0"/>
          <a:lstStyle/>
          <a:p>
            <a:endParaRPr lang="en-US" u="sng" dirty="0">
              <a:latin typeface="Calibri"/>
            </a:endParaRPr>
          </a:p>
        </p:txBody>
      </p:sp>
      <p:grpSp>
        <p:nvGrpSpPr>
          <p:cNvPr id="20" name="Group 19"/>
          <p:cNvGrpSpPr/>
          <p:nvPr userDrawn="1"/>
        </p:nvGrpSpPr>
        <p:grpSpPr>
          <a:xfrm>
            <a:off x="711968" y="4939155"/>
            <a:ext cx="88586" cy="88468"/>
            <a:chOff x="566572" y="4914901"/>
            <a:chExt cx="123991" cy="123825"/>
          </a:xfrm>
        </p:grpSpPr>
        <p:sp>
          <p:nvSpPr>
            <p:cNvPr id="21" name="Oval 20">
              <a:hlinkClick r:id="" action="ppaction://hlinkshowjump?jump=nextslide"/>
            </p:cNvPr>
            <p:cNvSpPr>
              <a:spLocks/>
            </p:cNvSpPr>
            <p:nvPr/>
          </p:nvSpPr>
          <p:spPr bwMode="auto">
            <a:xfrm>
              <a:off x="566572" y="4914901"/>
              <a:ext cx="123991" cy="123825"/>
            </a:xfrm>
            <a:prstGeom prst="ellipse">
              <a:avLst/>
            </a:prstGeom>
            <a:noFill/>
            <a:ln w="15875" cap="flat">
              <a:solidFill>
                <a:schemeClr val="tx1">
                  <a:alpha val="30000"/>
                </a:schemeClr>
              </a:solidFill>
              <a:prstDash val="solid"/>
              <a:miter lim="800000"/>
              <a:headEnd type="none" w="med" len="med"/>
              <a:tailEnd type="none" w="med" len="med"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lIns="0" tIns="0" rIns="0" bIns="0"/>
            <a:lstStyle/>
            <a:p>
              <a:endParaRPr lang="en-US" u="none" dirty="0">
                <a:latin typeface="Calibri"/>
              </a:endParaRPr>
            </a:p>
          </p:txBody>
        </p:sp>
        <p:sp>
          <p:nvSpPr>
            <p:cNvPr id="22" name="AutoShape 21">
              <a:hlinkClick r:id="" action="ppaction://hlinkshowjump?jump=nextslide"/>
            </p:cNvPr>
            <p:cNvSpPr>
              <a:spLocks/>
            </p:cNvSpPr>
            <p:nvPr/>
          </p:nvSpPr>
          <p:spPr bwMode="auto">
            <a:xfrm rot="5400000">
              <a:off x="600342" y="4955355"/>
              <a:ext cx="63104" cy="40536"/>
            </a:xfrm>
            <a:prstGeom prst="triangle">
              <a:avLst>
                <a:gd name="adj" fmla="val 50000"/>
              </a:avLst>
            </a:prstGeom>
            <a:solidFill>
              <a:schemeClr val="tx1">
                <a:alpha val="30000"/>
              </a:schemeClr>
            </a:solidFill>
            <a:ln>
              <a:noFill/>
            </a:ln>
          </p:spPr>
          <p:txBody>
            <a:bodyPr lIns="0" tIns="0" rIns="0" bIns="0"/>
            <a:lstStyle/>
            <a:p>
              <a:endParaRPr lang="en-US" u="none" dirty="0">
                <a:latin typeface="Calibri"/>
              </a:endParaRPr>
            </a:p>
          </p:txBody>
        </p:sp>
      </p:grpSp>
      <p:grpSp>
        <p:nvGrpSpPr>
          <p:cNvPr id="23" name="Group 22"/>
          <p:cNvGrpSpPr/>
          <p:nvPr userDrawn="1"/>
        </p:nvGrpSpPr>
        <p:grpSpPr>
          <a:xfrm>
            <a:off x="251520" y="4938304"/>
            <a:ext cx="89266" cy="89576"/>
            <a:chOff x="247055" y="4914306"/>
            <a:chExt cx="123991" cy="124421"/>
          </a:xfrm>
        </p:grpSpPr>
        <p:sp>
          <p:nvSpPr>
            <p:cNvPr id="24" name="Oval 23">
              <a:hlinkClick r:id="" action="ppaction://hlinkshowjump?jump=previousslide"/>
            </p:cNvPr>
            <p:cNvSpPr>
              <a:spLocks/>
            </p:cNvSpPr>
            <p:nvPr/>
          </p:nvSpPr>
          <p:spPr bwMode="auto">
            <a:xfrm rot="10800000">
              <a:off x="247055" y="4914306"/>
              <a:ext cx="123991" cy="124421"/>
            </a:xfrm>
            <a:prstGeom prst="ellipse">
              <a:avLst/>
            </a:prstGeom>
            <a:noFill/>
            <a:ln w="15875" cap="flat">
              <a:solidFill>
                <a:schemeClr val="tx1">
                  <a:alpha val="30000"/>
                </a:schemeClr>
              </a:solidFill>
              <a:prstDash val="solid"/>
              <a:miter lim="800000"/>
              <a:headEnd type="none" w="med" len="med"/>
              <a:tailEnd type="none" w="med" len="med"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lIns="0" tIns="0" rIns="0" bIns="0"/>
            <a:lstStyle/>
            <a:p>
              <a:endParaRPr lang="en-US" u="none" dirty="0">
                <a:latin typeface="Calibri"/>
              </a:endParaRPr>
            </a:p>
          </p:txBody>
        </p:sp>
        <p:sp>
          <p:nvSpPr>
            <p:cNvPr id="25" name="AutoShape 24">
              <a:hlinkClick r:id="" action="ppaction://hlinkshowjump?jump=previousslide"/>
            </p:cNvPr>
            <p:cNvSpPr>
              <a:spLocks/>
            </p:cNvSpPr>
            <p:nvPr/>
          </p:nvSpPr>
          <p:spPr bwMode="auto">
            <a:xfrm rot="16200000">
              <a:off x="269001" y="4952464"/>
              <a:ext cx="63406" cy="40535"/>
            </a:xfrm>
            <a:prstGeom prst="triangle">
              <a:avLst>
                <a:gd name="adj" fmla="val 50000"/>
              </a:avLst>
            </a:prstGeom>
            <a:solidFill>
              <a:schemeClr val="tx1">
                <a:alpha val="30000"/>
              </a:schemeClr>
            </a:solidFill>
            <a:ln>
              <a:noFill/>
            </a:ln>
          </p:spPr>
          <p:txBody>
            <a:bodyPr lIns="0" tIns="0" rIns="0" bIns="0"/>
            <a:lstStyle/>
            <a:p>
              <a:endParaRPr lang="en-US" u="none" dirty="0">
                <a:latin typeface="Calibri"/>
              </a:endParaRPr>
            </a:p>
          </p:txBody>
        </p:sp>
      </p:grpSp>
      <p:sp>
        <p:nvSpPr>
          <p:cNvPr id="3" name="Slide Number Placeholder 2"/>
          <p:cNvSpPr>
            <a:spLocks noGrp="1"/>
          </p:cNvSpPr>
          <p:nvPr>
            <p:ph type="sldNum" sz="quarter" idx="11"/>
          </p:nvPr>
        </p:nvSpPr>
        <p:spPr>
          <a:xfrm>
            <a:off x="317195" y="4860096"/>
            <a:ext cx="418450" cy="193041"/>
          </a:xfrm>
          <a:prstGeom prst="rect">
            <a:avLst/>
          </a:prstGeom>
        </p:spPr>
        <p:txBody>
          <a:bodyPr/>
          <a:lstStyle>
            <a:lvl1pPr>
              <a:defRPr sz="900" b="1" i="0">
                <a:solidFill>
                  <a:schemeClr val="tx1">
                    <a:alpha val="30000"/>
                  </a:schemeClr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fld id="{C3929991-3F91-D343-BFF2-32848ABE790B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2"/>
          </p:nvPr>
        </p:nvSpPr>
        <p:spPr>
          <a:xfrm>
            <a:off x="2703380" y="4881348"/>
            <a:ext cx="3740828" cy="194274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8" name="Picture Placeholder 7"/>
          <p:cNvSpPr>
            <a:spLocks noGrp="1"/>
          </p:cNvSpPr>
          <p:nvPr>
            <p:ph type="pic" sz="quarter" idx="13"/>
          </p:nvPr>
        </p:nvSpPr>
        <p:spPr>
          <a:xfrm>
            <a:off x="8229600" y="4903521"/>
            <a:ext cx="662136" cy="149192"/>
          </a:xfrm>
          <a:prstGeom prst="rect">
            <a:avLst/>
          </a:prstGeom>
        </p:spPr>
        <p:txBody>
          <a:bodyPr/>
          <a:lstStyle>
            <a:lvl1pPr>
              <a:defRPr sz="900" b="0" i="0">
                <a:latin typeface="Lato Light" charset="0"/>
                <a:ea typeface="Lato Light" charset="0"/>
                <a:cs typeface="Lato Light" charset="0"/>
              </a:defRPr>
            </a:lvl1pPr>
          </a:lstStyle>
          <a:p>
            <a:endParaRPr lang="en-US" dirty="0"/>
          </a:p>
        </p:txBody>
      </p:sp>
      <p:sp>
        <p:nvSpPr>
          <p:cNvPr id="13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907456" y="872878"/>
            <a:ext cx="6098181" cy="3403847"/>
          </a:xfrm>
          <a:prstGeom prst="rect">
            <a:avLst/>
          </a:prstGeom>
        </p:spPr>
        <p:txBody>
          <a:bodyPr/>
          <a:lstStyle>
            <a:lvl1pPr>
              <a:defRPr sz="1000" b="0" i="0">
                <a:solidFill>
                  <a:schemeClr val="bg2"/>
                </a:solidFill>
                <a:latin typeface="Lato Light" charset="0"/>
                <a:ea typeface="Lato Light" charset="0"/>
                <a:cs typeface="Lato Light" charset="0"/>
              </a:defRPr>
            </a:lvl1pPr>
          </a:lstStyle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1602422"/>
      </p:ext>
    </p:extLst>
  </p:cSld>
  <p:clrMapOvr>
    <a:masterClrMapping/>
  </p:clrMapOvr>
  <p:transition/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New Portfolio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Rectangle 17"/>
          <p:cNvSpPr>
            <a:spLocks/>
          </p:cNvSpPr>
          <p:nvPr userDrawn="1"/>
        </p:nvSpPr>
        <p:spPr bwMode="auto">
          <a:xfrm rot="10800000" flipH="1">
            <a:off x="1" y="4844526"/>
            <a:ext cx="9147586" cy="297628"/>
          </a:xfrm>
          <a:prstGeom prst="rect">
            <a:avLst/>
          </a:prstGeom>
          <a:solidFill>
            <a:schemeClr val="bg1">
              <a:lumMod val="95000"/>
              <a:alpha val="90000"/>
            </a:schemeClr>
          </a:solidFill>
          <a:ln>
            <a:noFill/>
          </a:ln>
        </p:spPr>
        <p:txBody>
          <a:bodyPr lIns="0" tIns="0" rIns="0" bIns="0"/>
          <a:lstStyle/>
          <a:p>
            <a:endParaRPr lang="en-US" u="sng" dirty="0">
              <a:latin typeface="Calibri"/>
            </a:endParaRPr>
          </a:p>
        </p:txBody>
      </p:sp>
      <p:grpSp>
        <p:nvGrpSpPr>
          <p:cNvPr id="20" name="Group 19"/>
          <p:cNvGrpSpPr/>
          <p:nvPr userDrawn="1"/>
        </p:nvGrpSpPr>
        <p:grpSpPr>
          <a:xfrm>
            <a:off x="711968" y="4939155"/>
            <a:ext cx="88586" cy="88468"/>
            <a:chOff x="566572" y="4914901"/>
            <a:chExt cx="123991" cy="123825"/>
          </a:xfrm>
        </p:grpSpPr>
        <p:sp>
          <p:nvSpPr>
            <p:cNvPr id="21" name="Oval 20">
              <a:hlinkClick r:id="" action="ppaction://hlinkshowjump?jump=nextslide"/>
            </p:cNvPr>
            <p:cNvSpPr>
              <a:spLocks/>
            </p:cNvSpPr>
            <p:nvPr/>
          </p:nvSpPr>
          <p:spPr bwMode="auto">
            <a:xfrm>
              <a:off x="566572" y="4914901"/>
              <a:ext cx="123991" cy="123825"/>
            </a:xfrm>
            <a:prstGeom prst="ellipse">
              <a:avLst/>
            </a:prstGeom>
            <a:noFill/>
            <a:ln w="15875" cap="flat">
              <a:solidFill>
                <a:schemeClr val="tx1">
                  <a:alpha val="30000"/>
                </a:schemeClr>
              </a:solidFill>
              <a:prstDash val="solid"/>
              <a:miter lim="800000"/>
              <a:headEnd type="none" w="med" len="med"/>
              <a:tailEnd type="none" w="med" len="med"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lIns="0" tIns="0" rIns="0" bIns="0"/>
            <a:lstStyle/>
            <a:p>
              <a:endParaRPr lang="en-US" u="none" dirty="0">
                <a:latin typeface="Calibri"/>
              </a:endParaRPr>
            </a:p>
          </p:txBody>
        </p:sp>
        <p:sp>
          <p:nvSpPr>
            <p:cNvPr id="22" name="AutoShape 21">
              <a:hlinkClick r:id="" action="ppaction://hlinkshowjump?jump=nextslide"/>
            </p:cNvPr>
            <p:cNvSpPr>
              <a:spLocks/>
            </p:cNvSpPr>
            <p:nvPr/>
          </p:nvSpPr>
          <p:spPr bwMode="auto">
            <a:xfrm rot="5400000">
              <a:off x="600342" y="4955355"/>
              <a:ext cx="63104" cy="40536"/>
            </a:xfrm>
            <a:prstGeom prst="triangle">
              <a:avLst>
                <a:gd name="adj" fmla="val 50000"/>
              </a:avLst>
            </a:prstGeom>
            <a:solidFill>
              <a:schemeClr val="tx1">
                <a:alpha val="30000"/>
              </a:schemeClr>
            </a:solidFill>
            <a:ln>
              <a:noFill/>
            </a:ln>
          </p:spPr>
          <p:txBody>
            <a:bodyPr lIns="0" tIns="0" rIns="0" bIns="0"/>
            <a:lstStyle/>
            <a:p>
              <a:endParaRPr lang="en-US" u="none" dirty="0">
                <a:latin typeface="Calibri"/>
              </a:endParaRPr>
            </a:p>
          </p:txBody>
        </p:sp>
      </p:grpSp>
      <p:grpSp>
        <p:nvGrpSpPr>
          <p:cNvPr id="23" name="Group 22"/>
          <p:cNvGrpSpPr/>
          <p:nvPr userDrawn="1"/>
        </p:nvGrpSpPr>
        <p:grpSpPr>
          <a:xfrm>
            <a:off x="251520" y="4938304"/>
            <a:ext cx="89266" cy="89576"/>
            <a:chOff x="247055" y="4914306"/>
            <a:chExt cx="123991" cy="124421"/>
          </a:xfrm>
        </p:grpSpPr>
        <p:sp>
          <p:nvSpPr>
            <p:cNvPr id="24" name="Oval 23">
              <a:hlinkClick r:id="" action="ppaction://hlinkshowjump?jump=previousslide"/>
            </p:cNvPr>
            <p:cNvSpPr>
              <a:spLocks/>
            </p:cNvSpPr>
            <p:nvPr/>
          </p:nvSpPr>
          <p:spPr bwMode="auto">
            <a:xfrm rot="10800000">
              <a:off x="247055" y="4914306"/>
              <a:ext cx="123991" cy="124421"/>
            </a:xfrm>
            <a:prstGeom prst="ellipse">
              <a:avLst/>
            </a:prstGeom>
            <a:noFill/>
            <a:ln w="15875" cap="flat">
              <a:solidFill>
                <a:schemeClr val="tx1">
                  <a:alpha val="30000"/>
                </a:schemeClr>
              </a:solidFill>
              <a:prstDash val="solid"/>
              <a:miter lim="800000"/>
              <a:headEnd type="none" w="med" len="med"/>
              <a:tailEnd type="none" w="med" len="med"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lIns="0" tIns="0" rIns="0" bIns="0"/>
            <a:lstStyle/>
            <a:p>
              <a:endParaRPr lang="en-US" u="none" dirty="0">
                <a:latin typeface="Calibri"/>
              </a:endParaRPr>
            </a:p>
          </p:txBody>
        </p:sp>
        <p:sp>
          <p:nvSpPr>
            <p:cNvPr id="25" name="AutoShape 24">
              <a:hlinkClick r:id="" action="ppaction://hlinkshowjump?jump=previousslide"/>
            </p:cNvPr>
            <p:cNvSpPr>
              <a:spLocks/>
            </p:cNvSpPr>
            <p:nvPr/>
          </p:nvSpPr>
          <p:spPr bwMode="auto">
            <a:xfrm rot="16200000">
              <a:off x="269001" y="4952464"/>
              <a:ext cx="63406" cy="40535"/>
            </a:xfrm>
            <a:prstGeom prst="triangle">
              <a:avLst>
                <a:gd name="adj" fmla="val 50000"/>
              </a:avLst>
            </a:prstGeom>
            <a:solidFill>
              <a:schemeClr val="tx1">
                <a:alpha val="30000"/>
              </a:schemeClr>
            </a:solidFill>
            <a:ln>
              <a:noFill/>
            </a:ln>
          </p:spPr>
          <p:txBody>
            <a:bodyPr lIns="0" tIns="0" rIns="0" bIns="0"/>
            <a:lstStyle/>
            <a:p>
              <a:endParaRPr lang="en-US" u="none" dirty="0">
                <a:latin typeface="Calibri"/>
              </a:endParaRPr>
            </a:p>
          </p:txBody>
        </p:sp>
      </p:grpSp>
      <p:sp>
        <p:nvSpPr>
          <p:cNvPr id="3" name="Slide Number Placeholder 2"/>
          <p:cNvSpPr>
            <a:spLocks noGrp="1"/>
          </p:cNvSpPr>
          <p:nvPr>
            <p:ph type="sldNum" sz="quarter" idx="11"/>
          </p:nvPr>
        </p:nvSpPr>
        <p:spPr>
          <a:xfrm>
            <a:off x="317195" y="4860096"/>
            <a:ext cx="418450" cy="193041"/>
          </a:xfrm>
          <a:prstGeom prst="rect">
            <a:avLst/>
          </a:prstGeom>
        </p:spPr>
        <p:txBody>
          <a:bodyPr/>
          <a:lstStyle>
            <a:lvl1pPr>
              <a:defRPr sz="900" b="1" i="0">
                <a:solidFill>
                  <a:schemeClr val="tx1">
                    <a:alpha val="30000"/>
                  </a:schemeClr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fld id="{C3929991-3F91-D343-BFF2-32848ABE790B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2"/>
          </p:nvPr>
        </p:nvSpPr>
        <p:spPr>
          <a:xfrm>
            <a:off x="2703380" y="4881348"/>
            <a:ext cx="3740828" cy="194274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8" name="Picture Placeholder 7"/>
          <p:cNvSpPr>
            <a:spLocks noGrp="1"/>
          </p:cNvSpPr>
          <p:nvPr>
            <p:ph type="pic" sz="quarter" idx="13"/>
          </p:nvPr>
        </p:nvSpPr>
        <p:spPr>
          <a:xfrm>
            <a:off x="8229600" y="4903521"/>
            <a:ext cx="662136" cy="149192"/>
          </a:xfrm>
          <a:prstGeom prst="rect">
            <a:avLst/>
          </a:prstGeom>
        </p:spPr>
        <p:txBody>
          <a:bodyPr/>
          <a:lstStyle>
            <a:lvl1pPr>
              <a:defRPr sz="900" b="0" i="0">
                <a:latin typeface="Lato Light" charset="0"/>
                <a:ea typeface="Lato Light" charset="0"/>
                <a:cs typeface="Lato Light" charset="0"/>
              </a:defRPr>
            </a:lvl1pPr>
          </a:lstStyle>
          <a:p>
            <a:endParaRPr lang="en-US" dirty="0"/>
          </a:p>
        </p:txBody>
      </p:sp>
      <p:sp>
        <p:nvSpPr>
          <p:cNvPr id="13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3702249" y="872878"/>
            <a:ext cx="4505325" cy="3386583"/>
          </a:xfrm>
          <a:prstGeom prst="rect">
            <a:avLst/>
          </a:prstGeom>
        </p:spPr>
        <p:txBody>
          <a:bodyPr/>
          <a:lstStyle>
            <a:lvl1pPr>
              <a:defRPr sz="1000" b="0" i="0">
                <a:solidFill>
                  <a:schemeClr val="bg2"/>
                </a:solidFill>
                <a:latin typeface="Lato Light" charset="0"/>
                <a:ea typeface="Lato Light" charset="0"/>
                <a:cs typeface="Lato Light" charset="0"/>
              </a:defRPr>
            </a:lvl1pPr>
          </a:lstStyle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72576335"/>
      </p:ext>
    </p:extLst>
  </p:cSld>
  <p:clrMapOvr>
    <a:masterClrMapping/>
  </p:clrMapOvr>
  <p:transition/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New Portfolio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Rectangle 17"/>
          <p:cNvSpPr>
            <a:spLocks/>
          </p:cNvSpPr>
          <p:nvPr userDrawn="1"/>
        </p:nvSpPr>
        <p:spPr bwMode="auto">
          <a:xfrm rot="10800000" flipH="1">
            <a:off x="1" y="4844526"/>
            <a:ext cx="9147586" cy="297628"/>
          </a:xfrm>
          <a:prstGeom prst="rect">
            <a:avLst/>
          </a:prstGeom>
          <a:solidFill>
            <a:schemeClr val="bg1">
              <a:lumMod val="95000"/>
              <a:alpha val="90000"/>
            </a:schemeClr>
          </a:solidFill>
          <a:ln>
            <a:noFill/>
          </a:ln>
        </p:spPr>
        <p:txBody>
          <a:bodyPr lIns="0" tIns="0" rIns="0" bIns="0"/>
          <a:lstStyle/>
          <a:p>
            <a:endParaRPr lang="en-US" u="sng" dirty="0">
              <a:latin typeface="Calibri"/>
            </a:endParaRPr>
          </a:p>
        </p:txBody>
      </p:sp>
      <p:grpSp>
        <p:nvGrpSpPr>
          <p:cNvPr id="20" name="Group 19"/>
          <p:cNvGrpSpPr/>
          <p:nvPr userDrawn="1"/>
        </p:nvGrpSpPr>
        <p:grpSpPr>
          <a:xfrm>
            <a:off x="711968" y="4939155"/>
            <a:ext cx="88586" cy="88468"/>
            <a:chOff x="566572" y="4914901"/>
            <a:chExt cx="123991" cy="123825"/>
          </a:xfrm>
        </p:grpSpPr>
        <p:sp>
          <p:nvSpPr>
            <p:cNvPr id="21" name="Oval 20">
              <a:hlinkClick r:id="" action="ppaction://hlinkshowjump?jump=nextslide"/>
            </p:cNvPr>
            <p:cNvSpPr>
              <a:spLocks/>
            </p:cNvSpPr>
            <p:nvPr/>
          </p:nvSpPr>
          <p:spPr bwMode="auto">
            <a:xfrm>
              <a:off x="566572" y="4914901"/>
              <a:ext cx="123991" cy="123825"/>
            </a:xfrm>
            <a:prstGeom prst="ellipse">
              <a:avLst/>
            </a:prstGeom>
            <a:noFill/>
            <a:ln w="15875" cap="flat">
              <a:solidFill>
                <a:schemeClr val="tx1">
                  <a:alpha val="30000"/>
                </a:schemeClr>
              </a:solidFill>
              <a:prstDash val="solid"/>
              <a:miter lim="800000"/>
              <a:headEnd type="none" w="med" len="med"/>
              <a:tailEnd type="none" w="med" len="med"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lIns="0" tIns="0" rIns="0" bIns="0"/>
            <a:lstStyle/>
            <a:p>
              <a:endParaRPr lang="en-US" u="none" dirty="0">
                <a:latin typeface="Calibri"/>
              </a:endParaRPr>
            </a:p>
          </p:txBody>
        </p:sp>
        <p:sp>
          <p:nvSpPr>
            <p:cNvPr id="22" name="AutoShape 21">
              <a:hlinkClick r:id="" action="ppaction://hlinkshowjump?jump=nextslide"/>
            </p:cNvPr>
            <p:cNvSpPr>
              <a:spLocks/>
            </p:cNvSpPr>
            <p:nvPr/>
          </p:nvSpPr>
          <p:spPr bwMode="auto">
            <a:xfrm rot="5400000">
              <a:off x="600342" y="4955355"/>
              <a:ext cx="63104" cy="40536"/>
            </a:xfrm>
            <a:prstGeom prst="triangle">
              <a:avLst>
                <a:gd name="adj" fmla="val 50000"/>
              </a:avLst>
            </a:prstGeom>
            <a:solidFill>
              <a:schemeClr val="tx1">
                <a:alpha val="30000"/>
              </a:schemeClr>
            </a:solidFill>
            <a:ln>
              <a:noFill/>
            </a:ln>
          </p:spPr>
          <p:txBody>
            <a:bodyPr lIns="0" tIns="0" rIns="0" bIns="0"/>
            <a:lstStyle/>
            <a:p>
              <a:endParaRPr lang="en-US" u="none" dirty="0">
                <a:latin typeface="Calibri"/>
              </a:endParaRPr>
            </a:p>
          </p:txBody>
        </p:sp>
      </p:grpSp>
      <p:grpSp>
        <p:nvGrpSpPr>
          <p:cNvPr id="23" name="Group 22"/>
          <p:cNvGrpSpPr/>
          <p:nvPr userDrawn="1"/>
        </p:nvGrpSpPr>
        <p:grpSpPr>
          <a:xfrm>
            <a:off x="251520" y="4938304"/>
            <a:ext cx="89266" cy="89576"/>
            <a:chOff x="247055" y="4914306"/>
            <a:chExt cx="123991" cy="124421"/>
          </a:xfrm>
        </p:grpSpPr>
        <p:sp>
          <p:nvSpPr>
            <p:cNvPr id="24" name="Oval 23">
              <a:hlinkClick r:id="" action="ppaction://hlinkshowjump?jump=previousslide"/>
            </p:cNvPr>
            <p:cNvSpPr>
              <a:spLocks/>
            </p:cNvSpPr>
            <p:nvPr/>
          </p:nvSpPr>
          <p:spPr bwMode="auto">
            <a:xfrm rot="10800000">
              <a:off x="247055" y="4914306"/>
              <a:ext cx="123991" cy="124421"/>
            </a:xfrm>
            <a:prstGeom prst="ellipse">
              <a:avLst/>
            </a:prstGeom>
            <a:noFill/>
            <a:ln w="15875" cap="flat">
              <a:solidFill>
                <a:schemeClr val="tx1">
                  <a:alpha val="30000"/>
                </a:schemeClr>
              </a:solidFill>
              <a:prstDash val="solid"/>
              <a:miter lim="800000"/>
              <a:headEnd type="none" w="med" len="med"/>
              <a:tailEnd type="none" w="med" len="med"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lIns="0" tIns="0" rIns="0" bIns="0"/>
            <a:lstStyle/>
            <a:p>
              <a:endParaRPr lang="en-US" u="none" dirty="0">
                <a:latin typeface="Calibri"/>
              </a:endParaRPr>
            </a:p>
          </p:txBody>
        </p:sp>
        <p:sp>
          <p:nvSpPr>
            <p:cNvPr id="25" name="AutoShape 24">
              <a:hlinkClick r:id="" action="ppaction://hlinkshowjump?jump=previousslide"/>
            </p:cNvPr>
            <p:cNvSpPr>
              <a:spLocks/>
            </p:cNvSpPr>
            <p:nvPr/>
          </p:nvSpPr>
          <p:spPr bwMode="auto">
            <a:xfrm rot="16200000">
              <a:off x="269001" y="4952464"/>
              <a:ext cx="63406" cy="40535"/>
            </a:xfrm>
            <a:prstGeom prst="triangle">
              <a:avLst>
                <a:gd name="adj" fmla="val 50000"/>
              </a:avLst>
            </a:prstGeom>
            <a:solidFill>
              <a:schemeClr val="tx1">
                <a:alpha val="30000"/>
              </a:schemeClr>
            </a:solidFill>
            <a:ln>
              <a:noFill/>
            </a:ln>
          </p:spPr>
          <p:txBody>
            <a:bodyPr lIns="0" tIns="0" rIns="0" bIns="0"/>
            <a:lstStyle/>
            <a:p>
              <a:endParaRPr lang="en-US" u="none" dirty="0">
                <a:latin typeface="Calibri"/>
              </a:endParaRPr>
            </a:p>
          </p:txBody>
        </p:sp>
      </p:grpSp>
      <p:sp>
        <p:nvSpPr>
          <p:cNvPr id="3" name="Slide Number Placeholder 2"/>
          <p:cNvSpPr>
            <a:spLocks noGrp="1"/>
          </p:cNvSpPr>
          <p:nvPr>
            <p:ph type="sldNum" sz="quarter" idx="11"/>
          </p:nvPr>
        </p:nvSpPr>
        <p:spPr>
          <a:xfrm>
            <a:off x="317195" y="4860096"/>
            <a:ext cx="418450" cy="193041"/>
          </a:xfrm>
          <a:prstGeom prst="rect">
            <a:avLst/>
          </a:prstGeom>
        </p:spPr>
        <p:txBody>
          <a:bodyPr/>
          <a:lstStyle>
            <a:lvl1pPr>
              <a:defRPr sz="900" b="1" i="0">
                <a:solidFill>
                  <a:schemeClr val="tx1">
                    <a:alpha val="30000"/>
                  </a:schemeClr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fld id="{C3929991-3F91-D343-BFF2-32848ABE790B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2"/>
          </p:nvPr>
        </p:nvSpPr>
        <p:spPr>
          <a:xfrm>
            <a:off x="2703380" y="4881348"/>
            <a:ext cx="3740828" cy="194274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8" name="Picture Placeholder 7"/>
          <p:cNvSpPr>
            <a:spLocks noGrp="1"/>
          </p:cNvSpPr>
          <p:nvPr>
            <p:ph type="pic" sz="quarter" idx="13"/>
          </p:nvPr>
        </p:nvSpPr>
        <p:spPr>
          <a:xfrm>
            <a:off x="8229600" y="4903521"/>
            <a:ext cx="662136" cy="149192"/>
          </a:xfrm>
          <a:prstGeom prst="rect">
            <a:avLst/>
          </a:prstGeom>
        </p:spPr>
        <p:txBody>
          <a:bodyPr/>
          <a:lstStyle>
            <a:lvl1pPr>
              <a:defRPr sz="900" b="0" i="0">
                <a:latin typeface="Lato Light" charset="0"/>
                <a:ea typeface="Lato Light" charset="0"/>
                <a:cs typeface="Lato Light" charset="0"/>
              </a:defRPr>
            </a:lvl1pPr>
          </a:lstStyle>
          <a:p>
            <a:endParaRPr lang="en-US" dirty="0"/>
          </a:p>
        </p:txBody>
      </p:sp>
      <p:sp>
        <p:nvSpPr>
          <p:cNvPr id="13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623029" y="537264"/>
            <a:ext cx="2778838" cy="2037396"/>
          </a:xfrm>
          <a:prstGeom prst="rect">
            <a:avLst/>
          </a:prstGeom>
        </p:spPr>
        <p:txBody>
          <a:bodyPr/>
          <a:lstStyle>
            <a:lvl1pPr>
              <a:defRPr sz="1000" b="0" i="0">
                <a:solidFill>
                  <a:schemeClr val="bg2"/>
                </a:solidFill>
                <a:latin typeface="Lato Light" charset="0"/>
                <a:ea typeface="Lato Light" charset="0"/>
                <a:cs typeface="Lato Light" charset="0"/>
              </a:defRPr>
            </a:lvl1pPr>
          </a:lstStyle>
          <a:p>
            <a:endParaRPr lang="en-US" dirty="0"/>
          </a:p>
        </p:txBody>
      </p:sp>
      <p:sp>
        <p:nvSpPr>
          <p:cNvPr id="26" name="Picture Placeholder 3"/>
          <p:cNvSpPr>
            <a:spLocks noGrp="1"/>
          </p:cNvSpPr>
          <p:nvPr>
            <p:ph type="pic" sz="quarter" idx="14"/>
          </p:nvPr>
        </p:nvSpPr>
        <p:spPr>
          <a:xfrm>
            <a:off x="623029" y="2580248"/>
            <a:ext cx="2778838" cy="2037396"/>
          </a:xfrm>
          <a:prstGeom prst="rect">
            <a:avLst/>
          </a:prstGeom>
        </p:spPr>
        <p:txBody>
          <a:bodyPr/>
          <a:lstStyle>
            <a:lvl1pPr>
              <a:defRPr sz="1000" b="0" i="0">
                <a:solidFill>
                  <a:schemeClr val="bg2"/>
                </a:solidFill>
                <a:latin typeface="Lato Light" charset="0"/>
                <a:ea typeface="Lato Light" charset="0"/>
                <a:cs typeface="Lato Light" charset="0"/>
              </a:defRPr>
            </a:lvl1pPr>
          </a:lstStyle>
          <a:p>
            <a:endParaRPr lang="en-US" dirty="0"/>
          </a:p>
        </p:txBody>
      </p:sp>
      <p:sp>
        <p:nvSpPr>
          <p:cNvPr id="27" name="Picture Placeholder 3"/>
          <p:cNvSpPr>
            <a:spLocks noGrp="1"/>
          </p:cNvSpPr>
          <p:nvPr>
            <p:ph type="pic" sz="quarter" idx="15"/>
          </p:nvPr>
        </p:nvSpPr>
        <p:spPr>
          <a:xfrm>
            <a:off x="3399180" y="537264"/>
            <a:ext cx="2778838" cy="2037396"/>
          </a:xfrm>
          <a:prstGeom prst="rect">
            <a:avLst/>
          </a:prstGeom>
        </p:spPr>
        <p:txBody>
          <a:bodyPr/>
          <a:lstStyle>
            <a:lvl1pPr>
              <a:defRPr sz="1000" b="0" i="0">
                <a:solidFill>
                  <a:schemeClr val="bg2"/>
                </a:solidFill>
                <a:latin typeface="Lato Light" charset="0"/>
                <a:ea typeface="Lato Light" charset="0"/>
                <a:cs typeface="Lato Light" charset="0"/>
              </a:defRPr>
            </a:lvl1pPr>
          </a:lstStyle>
          <a:p>
            <a:endParaRPr lang="en-US" dirty="0"/>
          </a:p>
        </p:txBody>
      </p:sp>
      <p:sp>
        <p:nvSpPr>
          <p:cNvPr id="28" name="Picture Placeholder 3"/>
          <p:cNvSpPr>
            <a:spLocks noGrp="1"/>
          </p:cNvSpPr>
          <p:nvPr>
            <p:ph type="pic" sz="quarter" idx="16"/>
          </p:nvPr>
        </p:nvSpPr>
        <p:spPr>
          <a:xfrm>
            <a:off x="3399180" y="2580248"/>
            <a:ext cx="2778838" cy="2037396"/>
          </a:xfrm>
          <a:prstGeom prst="rect">
            <a:avLst/>
          </a:prstGeom>
        </p:spPr>
        <p:txBody>
          <a:bodyPr/>
          <a:lstStyle>
            <a:lvl1pPr>
              <a:defRPr sz="1000" b="0" i="0">
                <a:solidFill>
                  <a:schemeClr val="bg2"/>
                </a:solidFill>
                <a:latin typeface="Lato Light" charset="0"/>
                <a:ea typeface="Lato Light" charset="0"/>
                <a:cs typeface="Lato Light" charset="0"/>
              </a:defRPr>
            </a:lvl1pPr>
          </a:lstStyle>
          <a:p>
            <a:endParaRPr lang="en-US" dirty="0"/>
          </a:p>
        </p:txBody>
      </p:sp>
      <p:sp>
        <p:nvSpPr>
          <p:cNvPr id="29" name="Picture Placeholder 3"/>
          <p:cNvSpPr>
            <a:spLocks noGrp="1"/>
          </p:cNvSpPr>
          <p:nvPr>
            <p:ph type="pic" sz="quarter" idx="17"/>
          </p:nvPr>
        </p:nvSpPr>
        <p:spPr>
          <a:xfrm>
            <a:off x="6175332" y="537264"/>
            <a:ext cx="2334354" cy="4084164"/>
          </a:xfrm>
          <a:prstGeom prst="rect">
            <a:avLst/>
          </a:prstGeom>
        </p:spPr>
        <p:txBody>
          <a:bodyPr/>
          <a:lstStyle>
            <a:lvl1pPr>
              <a:defRPr sz="1000" b="0" i="0">
                <a:solidFill>
                  <a:schemeClr val="bg2"/>
                </a:solidFill>
                <a:latin typeface="Lato Light" charset="0"/>
                <a:ea typeface="Lato Light" charset="0"/>
                <a:cs typeface="Lato Light" charset="0"/>
              </a:defRPr>
            </a:lvl1pPr>
          </a:lstStyle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16334471"/>
      </p:ext>
    </p:extLst>
  </p:cSld>
  <p:clrMapOvr>
    <a:masterClrMapping/>
  </p:clrMapOvr>
  <p:transition/>
</p:sldLayout>
</file>

<file path=ppt/slideLayouts/slideLayout5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New Portfolio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Rectangle 17"/>
          <p:cNvSpPr>
            <a:spLocks/>
          </p:cNvSpPr>
          <p:nvPr userDrawn="1"/>
        </p:nvSpPr>
        <p:spPr bwMode="auto">
          <a:xfrm rot="10800000" flipH="1">
            <a:off x="1" y="4844526"/>
            <a:ext cx="9147586" cy="297628"/>
          </a:xfrm>
          <a:prstGeom prst="rect">
            <a:avLst/>
          </a:prstGeom>
          <a:solidFill>
            <a:schemeClr val="bg1">
              <a:lumMod val="95000"/>
              <a:alpha val="90000"/>
            </a:schemeClr>
          </a:solidFill>
          <a:ln>
            <a:noFill/>
          </a:ln>
        </p:spPr>
        <p:txBody>
          <a:bodyPr lIns="0" tIns="0" rIns="0" bIns="0"/>
          <a:lstStyle/>
          <a:p>
            <a:endParaRPr lang="en-US" u="sng" dirty="0">
              <a:latin typeface="Calibri"/>
            </a:endParaRPr>
          </a:p>
        </p:txBody>
      </p:sp>
      <p:grpSp>
        <p:nvGrpSpPr>
          <p:cNvPr id="20" name="Group 19"/>
          <p:cNvGrpSpPr/>
          <p:nvPr userDrawn="1"/>
        </p:nvGrpSpPr>
        <p:grpSpPr>
          <a:xfrm>
            <a:off x="711968" y="4939155"/>
            <a:ext cx="88586" cy="88468"/>
            <a:chOff x="566572" y="4914901"/>
            <a:chExt cx="123991" cy="123825"/>
          </a:xfrm>
        </p:grpSpPr>
        <p:sp>
          <p:nvSpPr>
            <p:cNvPr id="21" name="Oval 20">
              <a:hlinkClick r:id="" action="ppaction://hlinkshowjump?jump=nextslide"/>
            </p:cNvPr>
            <p:cNvSpPr>
              <a:spLocks/>
            </p:cNvSpPr>
            <p:nvPr/>
          </p:nvSpPr>
          <p:spPr bwMode="auto">
            <a:xfrm>
              <a:off x="566572" y="4914901"/>
              <a:ext cx="123991" cy="123825"/>
            </a:xfrm>
            <a:prstGeom prst="ellipse">
              <a:avLst/>
            </a:prstGeom>
            <a:noFill/>
            <a:ln w="15875" cap="flat">
              <a:solidFill>
                <a:schemeClr val="tx1">
                  <a:alpha val="30000"/>
                </a:schemeClr>
              </a:solidFill>
              <a:prstDash val="solid"/>
              <a:miter lim="800000"/>
              <a:headEnd type="none" w="med" len="med"/>
              <a:tailEnd type="none" w="med" len="med"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lIns="0" tIns="0" rIns="0" bIns="0"/>
            <a:lstStyle/>
            <a:p>
              <a:endParaRPr lang="en-US" u="none" dirty="0">
                <a:latin typeface="Calibri"/>
              </a:endParaRPr>
            </a:p>
          </p:txBody>
        </p:sp>
        <p:sp>
          <p:nvSpPr>
            <p:cNvPr id="22" name="AutoShape 21">
              <a:hlinkClick r:id="" action="ppaction://hlinkshowjump?jump=nextslide"/>
            </p:cNvPr>
            <p:cNvSpPr>
              <a:spLocks/>
            </p:cNvSpPr>
            <p:nvPr/>
          </p:nvSpPr>
          <p:spPr bwMode="auto">
            <a:xfrm rot="5400000">
              <a:off x="600342" y="4955355"/>
              <a:ext cx="63104" cy="40536"/>
            </a:xfrm>
            <a:prstGeom prst="triangle">
              <a:avLst>
                <a:gd name="adj" fmla="val 50000"/>
              </a:avLst>
            </a:prstGeom>
            <a:solidFill>
              <a:schemeClr val="tx1">
                <a:alpha val="30000"/>
              </a:schemeClr>
            </a:solidFill>
            <a:ln>
              <a:noFill/>
            </a:ln>
          </p:spPr>
          <p:txBody>
            <a:bodyPr lIns="0" tIns="0" rIns="0" bIns="0"/>
            <a:lstStyle/>
            <a:p>
              <a:endParaRPr lang="en-US" u="none" dirty="0">
                <a:latin typeface="Calibri"/>
              </a:endParaRPr>
            </a:p>
          </p:txBody>
        </p:sp>
      </p:grpSp>
      <p:grpSp>
        <p:nvGrpSpPr>
          <p:cNvPr id="23" name="Group 22"/>
          <p:cNvGrpSpPr/>
          <p:nvPr userDrawn="1"/>
        </p:nvGrpSpPr>
        <p:grpSpPr>
          <a:xfrm>
            <a:off x="251520" y="4938304"/>
            <a:ext cx="89266" cy="89576"/>
            <a:chOff x="247055" y="4914306"/>
            <a:chExt cx="123991" cy="124421"/>
          </a:xfrm>
        </p:grpSpPr>
        <p:sp>
          <p:nvSpPr>
            <p:cNvPr id="24" name="Oval 23">
              <a:hlinkClick r:id="" action="ppaction://hlinkshowjump?jump=previousslide"/>
            </p:cNvPr>
            <p:cNvSpPr>
              <a:spLocks/>
            </p:cNvSpPr>
            <p:nvPr/>
          </p:nvSpPr>
          <p:spPr bwMode="auto">
            <a:xfrm rot="10800000">
              <a:off x="247055" y="4914306"/>
              <a:ext cx="123991" cy="124421"/>
            </a:xfrm>
            <a:prstGeom prst="ellipse">
              <a:avLst/>
            </a:prstGeom>
            <a:noFill/>
            <a:ln w="15875" cap="flat">
              <a:solidFill>
                <a:schemeClr val="tx1">
                  <a:alpha val="30000"/>
                </a:schemeClr>
              </a:solidFill>
              <a:prstDash val="solid"/>
              <a:miter lim="800000"/>
              <a:headEnd type="none" w="med" len="med"/>
              <a:tailEnd type="none" w="med" len="med"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lIns="0" tIns="0" rIns="0" bIns="0"/>
            <a:lstStyle/>
            <a:p>
              <a:endParaRPr lang="en-US" u="none" dirty="0">
                <a:latin typeface="Calibri"/>
              </a:endParaRPr>
            </a:p>
          </p:txBody>
        </p:sp>
        <p:sp>
          <p:nvSpPr>
            <p:cNvPr id="25" name="AutoShape 24">
              <a:hlinkClick r:id="" action="ppaction://hlinkshowjump?jump=previousslide"/>
            </p:cNvPr>
            <p:cNvSpPr>
              <a:spLocks/>
            </p:cNvSpPr>
            <p:nvPr/>
          </p:nvSpPr>
          <p:spPr bwMode="auto">
            <a:xfrm rot="16200000">
              <a:off x="269001" y="4952464"/>
              <a:ext cx="63406" cy="40535"/>
            </a:xfrm>
            <a:prstGeom prst="triangle">
              <a:avLst>
                <a:gd name="adj" fmla="val 50000"/>
              </a:avLst>
            </a:prstGeom>
            <a:solidFill>
              <a:schemeClr val="tx1">
                <a:alpha val="30000"/>
              </a:schemeClr>
            </a:solidFill>
            <a:ln>
              <a:noFill/>
            </a:ln>
          </p:spPr>
          <p:txBody>
            <a:bodyPr lIns="0" tIns="0" rIns="0" bIns="0"/>
            <a:lstStyle/>
            <a:p>
              <a:endParaRPr lang="en-US" u="none" dirty="0">
                <a:latin typeface="Calibri"/>
              </a:endParaRPr>
            </a:p>
          </p:txBody>
        </p:sp>
      </p:grpSp>
      <p:sp>
        <p:nvSpPr>
          <p:cNvPr id="3" name="Slide Number Placeholder 2"/>
          <p:cNvSpPr>
            <a:spLocks noGrp="1"/>
          </p:cNvSpPr>
          <p:nvPr>
            <p:ph type="sldNum" sz="quarter" idx="11"/>
          </p:nvPr>
        </p:nvSpPr>
        <p:spPr>
          <a:xfrm>
            <a:off x="317195" y="4860096"/>
            <a:ext cx="418450" cy="193041"/>
          </a:xfrm>
          <a:prstGeom prst="rect">
            <a:avLst/>
          </a:prstGeom>
        </p:spPr>
        <p:txBody>
          <a:bodyPr/>
          <a:lstStyle>
            <a:lvl1pPr>
              <a:defRPr sz="900" b="1" i="0">
                <a:solidFill>
                  <a:schemeClr val="tx1">
                    <a:alpha val="30000"/>
                  </a:schemeClr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fld id="{C3929991-3F91-D343-BFF2-32848ABE790B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2"/>
          </p:nvPr>
        </p:nvSpPr>
        <p:spPr>
          <a:xfrm>
            <a:off x="2703380" y="4881348"/>
            <a:ext cx="3740828" cy="194274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8" name="Picture Placeholder 7"/>
          <p:cNvSpPr>
            <a:spLocks noGrp="1"/>
          </p:cNvSpPr>
          <p:nvPr>
            <p:ph type="pic" sz="quarter" idx="13"/>
          </p:nvPr>
        </p:nvSpPr>
        <p:spPr>
          <a:xfrm>
            <a:off x="8229600" y="4903521"/>
            <a:ext cx="662136" cy="149192"/>
          </a:xfrm>
          <a:prstGeom prst="rect">
            <a:avLst/>
          </a:prstGeom>
        </p:spPr>
        <p:txBody>
          <a:bodyPr/>
          <a:lstStyle>
            <a:lvl1pPr>
              <a:defRPr sz="900" b="0" i="0">
                <a:latin typeface="Lato Light" charset="0"/>
                <a:ea typeface="Lato Light" charset="0"/>
                <a:cs typeface="Lato Light" charset="0"/>
              </a:defRPr>
            </a:lvl1pPr>
          </a:lstStyle>
          <a:p>
            <a:endParaRPr lang="en-US" dirty="0"/>
          </a:p>
        </p:txBody>
      </p:sp>
      <p:sp>
        <p:nvSpPr>
          <p:cNvPr id="13" name="Picture Placeholder 3"/>
          <p:cNvSpPr>
            <a:spLocks noGrp="1"/>
          </p:cNvSpPr>
          <p:nvPr>
            <p:ph type="pic" sz="quarter" idx="10"/>
          </p:nvPr>
        </p:nvSpPr>
        <p:spPr>
          <a:xfrm rot="20733342">
            <a:off x="2741290" y="2848244"/>
            <a:ext cx="1363640" cy="1365614"/>
          </a:xfrm>
          <a:prstGeom prst="rect">
            <a:avLst/>
          </a:prstGeom>
        </p:spPr>
        <p:txBody>
          <a:bodyPr/>
          <a:lstStyle>
            <a:lvl1pPr>
              <a:defRPr sz="1000" b="0" i="0">
                <a:solidFill>
                  <a:schemeClr val="bg2"/>
                </a:solidFill>
                <a:latin typeface="Lato Light" charset="0"/>
                <a:ea typeface="Lato Light" charset="0"/>
                <a:cs typeface="Lato Light" charset="0"/>
              </a:defRPr>
            </a:lvl1pPr>
          </a:lstStyle>
          <a:p>
            <a:endParaRPr lang="en-US" dirty="0"/>
          </a:p>
        </p:txBody>
      </p:sp>
      <p:sp>
        <p:nvSpPr>
          <p:cNvPr id="45" name="Picture Placeholder 3"/>
          <p:cNvSpPr>
            <a:spLocks noGrp="1"/>
          </p:cNvSpPr>
          <p:nvPr>
            <p:ph type="pic" sz="quarter" idx="14"/>
          </p:nvPr>
        </p:nvSpPr>
        <p:spPr>
          <a:xfrm rot="1224953">
            <a:off x="3906038" y="1725352"/>
            <a:ext cx="1365171" cy="1360494"/>
          </a:xfrm>
          <a:custGeom>
            <a:avLst/>
            <a:gdLst>
              <a:gd name="connsiteX0" fmla="*/ 0 w 1365171"/>
              <a:gd name="connsiteY0" fmla="*/ 0 h 1359755"/>
              <a:gd name="connsiteX1" fmla="*/ 1365171 w 1365171"/>
              <a:gd name="connsiteY1" fmla="*/ 0 h 1359755"/>
              <a:gd name="connsiteX2" fmla="*/ 1365171 w 1365171"/>
              <a:gd name="connsiteY2" fmla="*/ 1359755 h 1359755"/>
              <a:gd name="connsiteX3" fmla="*/ 0 w 1365171"/>
              <a:gd name="connsiteY3" fmla="*/ 1359755 h 1359755"/>
              <a:gd name="connsiteX4" fmla="*/ 0 w 1365171"/>
              <a:gd name="connsiteY4" fmla="*/ 0 h 1359755"/>
              <a:gd name="connsiteX0" fmla="*/ 0 w 1365171"/>
              <a:gd name="connsiteY0" fmla="*/ 0 h 1370217"/>
              <a:gd name="connsiteX1" fmla="*/ 1365171 w 1365171"/>
              <a:gd name="connsiteY1" fmla="*/ 0 h 1370217"/>
              <a:gd name="connsiteX2" fmla="*/ 1365171 w 1365171"/>
              <a:gd name="connsiteY2" fmla="*/ 1359755 h 1370217"/>
              <a:gd name="connsiteX3" fmla="*/ 528825 w 1365171"/>
              <a:gd name="connsiteY3" fmla="*/ 1370139 h 1370217"/>
              <a:gd name="connsiteX4" fmla="*/ 0 w 1365171"/>
              <a:gd name="connsiteY4" fmla="*/ 1359755 h 1370217"/>
              <a:gd name="connsiteX5" fmla="*/ 0 w 1365171"/>
              <a:gd name="connsiteY5" fmla="*/ 0 h 1370217"/>
              <a:gd name="connsiteX0" fmla="*/ 0 w 1365171"/>
              <a:gd name="connsiteY0" fmla="*/ 0 h 1365223"/>
              <a:gd name="connsiteX1" fmla="*/ 1365171 w 1365171"/>
              <a:gd name="connsiteY1" fmla="*/ 0 h 1365223"/>
              <a:gd name="connsiteX2" fmla="*/ 1365171 w 1365171"/>
              <a:gd name="connsiteY2" fmla="*/ 1359755 h 1365223"/>
              <a:gd name="connsiteX3" fmla="*/ 507988 w 1365171"/>
              <a:gd name="connsiteY3" fmla="*/ 1365223 h 1365223"/>
              <a:gd name="connsiteX4" fmla="*/ 0 w 1365171"/>
              <a:gd name="connsiteY4" fmla="*/ 1359755 h 1365223"/>
              <a:gd name="connsiteX5" fmla="*/ 0 w 1365171"/>
              <a:gd name="connsiteY5" fmla="*/ 0 h 1365223"/>
              <a:gd name="connsiteX0" fmla="*/ 0 w 1365171"/>
              <a:gd name="connsiteY0" fmla="*/ 0 h 1365223"/>
              <a:gd name="connsiteX1" fmla="*/ 1365171 w 1365171"/>
              <a:gd name="connsiteY1" fmla="*/ 0 h 1365223"/>
              <a:gd name="connsiteX2" fmla="*/ 1365171 w 1365171"/>
              <a:gd name="connsiteY2" fmla="*/ 1359755 h 1365223"/>
              <a:gd name="connsiteX3" fmla="*/ 507988 w 1365171"/>
              <a:gd name="connsiteY3" fmla="*/ 1365223 h 1365223"/>
              <a:gd name="connsiteX4" fmla="*/ 0 w 1365171"/>
              <a:gd name="connsiteY4" fmla="*/ 1359755 h 1365223"/>
              <a:gd name="connsiteX5" fmla="*/ 0 w 1365171"/>
              <a:gd name="connsiteY5" fmla="*/ 0 h 1365223"/>
              <a:gd name="connsiteX0" fmla="*/ 5469 w 1370640"/>
              <a:gd name="connsiteY0" fmla="*/ 0 h 1365223"/>
              <a:gd name="connsiteX1" fmla="*/ 1370640 w 1370640"/>
              <a:gd name="connsiteY1" fmla="*/ 0 h 1365223"/>
              <a:gd name="connsiteX2" fmla="*/ 1370640 w 1370640"/>
              <a:gd name="connsiteY2" fmla="*/ 1359755 h 1365223"/>
              <a:gd name="connsiteX3" fmla="*/ 513457 w 1370640"/>
              <a:gd name="connsiteY3" fmla="*/ 1365223 h 1365223"/>
              <a:gd name="connsiteX4" fmla="*/ 0 w 1370640"/>
              <a:gd name="connsiteY4" fmla="*/ 1038673 h 1365223"/>
              <a:gd name="connsiteX5" fmla="*/ 5469 w 1370640"/>
              <a:gd name="connsiteY5" fmla="*/ 0 h 1365223"/>
              <a:gd name="connsiteX0" fmla="*/ 0 w 1365171"/>
              <a:gd name="connsiteY0" fmla="*/ 0 h 1365223"/>
              <a:gd name="connsiteX1" fmla="*/ 1365171 w 1365171"/>
              <a:gd name="connsiteY1" fmla="*/ 0 h 1365223"/>
              <a:gd name="connsiteX2" fmla="*/ 1365171 w 1365171"/>
              <a:gd name="connsiteY2" fmla="*/ 1359755 h 1365223"/>
              <a:gd name="connsiteX3" fmla="*/ 507988 w 1365171"/>
              <a:gd name="connsiteY3" fmla="*/ 1365223 h 1365223"/>
              <a:gd name="connsiteX4" fmla="*/ 745 w 1365171"/>
              <a:gd name="connsiteY4" fmla="*/ 1055367 h 1365223"/>
              <a:gd name="connsiteX5" fmla="*/ 0 w 1365171"/>
              <a:gd name="connsiteY5" fmla="*/ 0 h 1365223"/>
              <a:gd name="connsiteX0" fmla="*/ 0 w 1365171"/>
              <a:gd name="connsiteY0" fmla="*/ 0 h 1365223"/>
              <a:gd name="connsiteX1" fmla="*/ 1365171 w 1365171"/>
              <a:gd name="connsiteY1" fmla="*/ 0 h 1365223"/>
              <a:gd name="connsiteX2" fmla="*/ 1365171 w 1365171"/>
              <a:gd name="connsiteY2" fmla="*/ 1359755 h 1365223"/>
              <a:gd name="connsiteX3" fmla="*/ 507988 w 1365171"/>
              <a:gd name="connsiteY3" fmla="*/ 1365223 h 1365223"/>
              <a:gd name="connsiteX4" fmla="*/ 745 w 1365171"/>
              <a:gd name="connsiteY4" fmla="*/ 1055367 h 1365223"/>
              <a:gd name="connsiteX5" fmla="*/ 0 w 1365171"/>
              <a:gd name="connsiteY5" fmla="*/ 0 h 1365223"/>
              <a:gd name="connsiteX0" fmla="*/ 0 w 1365171"/>
              <a:gd name="connsiteY0" fmla="*/ 0 h 1365223"/>
              <a:gd name="connsiteX1" fmla="*/ 1365171 w 1365171"/>
              <a:gd name="connsiteY1" fmla="*/ 0 h 1365223"/>
              <a:gd name="connsiteX2" fmla="*/ 1365171 w 1365171"/>
              <a:gd name="connsiteY2" fmla="*/ 1359755 h 1365223"/>
              <a:gd name="connsiteX3" fmla="*/ 507988 w 1365171"/>
              <a:gd name="connsiteY3" fmla="*/ 1365223 h 1365223"/>
              <a:gd name="connsiteX4" fmla="*/ 233067 w 1365171"/>
              <a:gd name="connsiteY4" fmla="*/ 967039 h 1365223"/>
              <a:gd name="connsiteX5" fmla="*/ 745 w 1365171"/>
              <a:gd name="connsiteY5" fmla="*/ 1055367 h 1365223"/>
              <a:gd name="connsiteX6" fmla="*/ 0 w 1365171"/>
              <a:gd name="connsiteY6" fmla="*/ 0 h 1365223"/>
              <a:gd name="connsiteX0" fmla="*/ 0 w 1365171"/>
              <a:gd name="connsiteY0" fmla="*/ 0 h 1365223"/>
              <a:gd name="connsiteX1" fmla="*/ 1365171 w 1365171"/>
              <a:gd name="connsiteY1" fmla="*/ 0 h 1365223"/>
              <a:gd name="connsiteX2" fmla="*/ 1365171 w 1365171"/>
              <a:gd name="connsiteY2" fmla="*/ 1359755 h 1365223"/>
              <a:gd name="connsiteX3" fmla="*/ 507988 w 1365171"/>
              <a:gd name="connsiteY3" fmla="*/ 1365223 h 1365223"/>
              <a:gd name="connsiteX4" fmla="*/ 233067 w 1365171"/>
              <a:gd name="connsiteY4" fmla="*/ 967039 h 1365223"/>
              <a:gd name="connsiteX5" fmla="*/ 745 w 1365171"/>
              <a:gd name="connsiteY5" fmla="*/ 1055367 h 1365223"/>
              <a:gd name="connsiteX6" fmla="*/ 0 w 1365171"/>
              <a:gd name="connsiteY6" fmla="*/ 0 h 1365223"/>
              <a:gd name="connsiteX0" fmla="*/ 0 w 1365171"/>
              <a:gd name="connsiteY0" fmla="*/ 0 h 1365223"/>
              <a:gd name="connsiteX1" fmla="*/ 1365171 w 1365171"/>
              <a:gd name="connsiteY1" fmla="*/ 0 h 1365223"/>
              <a:gd name="connsiteX2" fmla="*/ 1365171 w 1365171"/>
              <a:gd name="connsiteY2" fmla="*/ 1359755 h 1365223"/>
              <a:gd name="connsiteX3" fmla="*/ 507988 w 1365171"/>
              <a:gd name="connsiteY3" fmla="*/ 1365223 h 1365223"/>
              <a:gd name="connsiteX4" fmla="*/ 203356 w 1365171"/>
              <a:gd name="connsiteY4" fmla="*/ 936676 h 1365223"/>
              <a:gd name="connsiteX5" fmla="*/ 745 w 1365171"/>
              <a:gd name="connsiteY5" fmla="*/ 1055367 h 1365223"/>
              <a:gd name="connsiteX6" fmla="*/ 0 w 1365171"/>
              <a:gd name="connsiteY6" fmla="*/ 0 h 1365223"/>
              <a:gd name="connsiteX0" fmla="*/ 0 w 1365171"/>
              <a:gd name="connsiteY0" fmla="*/ 0 h 1365223"/>
              <a:gd name="connsiteX1" fmla="*/ 1365171 w 1365171"/>
              <a:gd name="connsiteY1" fmla="*/ 0 h 1365223"/>
              <a:gd name="connsiteX2" fmla="*/ 1365171 w 1365171"/>
              <a:gd name="connsiteY2" fmla="*/ 1359755 h 1365223"/>
              <a:gd name="connsiteX3" fmla="*/ 507988 w 1365171"/>
              <a:gd name="connsiteY3" fmla="*/ 1365223 h 1365223"/>
              <a:gd name="connsiteX4" fmla="*/ 203356 w 1365171"/>
              <a:gd name="connsiteY4" fmla="*/ 936676 h 1365223"/>
              <a:gd name="connsiteX5" fmla="*/ 745 w 1365171"/>
              <a:gd name="connsiteY5" fmla="*/ 1055367 h 1365223"/>
              <a:gd name="connsiteX6" fmla="*/ 0 w 1365171"/>
              <a:gd name="connsiteY6" fmla="*/ 0 h 1365223"/>
              <a:gd name="connsiteX0" fmla="*/ 0 w 1365171"/>
              <a:gd name="connsiteY0" fmla="*/ 0 h 1365223"/>
              <a:gd name="connsiteX1" fmla="*/ 1365171 w 1365171"/>
              <a:gd name="connsiteY1" fmla="*/ 0 h 1365223"/>
              <a:gd name="connsiteX2" fmla="*/ 1365171 w 1365171"/>
              <a:gd name="connsiteY2" fmla="*/ 1359755 h 1365223"/>
              <a:gd name="connsiteX3" fmla="*/ 507988 w 1365171"/>
              <a:gd name="connsiteY3" fmla="*/ 1365223 h 1365223"/>
              <a:gd name="connsiteX4" fmla="*/ 203356 w 1365171"/>
              <a:gd name="connsiteY4" fmla="*/ 936676 h 1365223"/>
              <a:gd name="connsiteX5" fmla="*/ 745 w 1365171"/>
              <a:gd name="connsiteY5" fmla="*/ 1055367 h 1365223"/>
              <a:gd name="connsiteX6" fmla="*/ 0 w 1365171"/>
              <a:gd name="connsiteY6" fmla="*/ 0 h 1365223"/>
              <a:gd name="connsiteX0" fmla="*/ 0 w 1365171"/>
              <a:gd name="connsiteY0" fmla="*/ 0 h 1365223"/>
              <a:gd name="connsiteX1" fmla="*/ 1365171 w 1365171"/>
              <a:gd name="connsiteY1" fmla="*/ 0 h 1365223"/>
              <a:gd name="connsiteX2" fmla="*/ 1365171 w 1365171"/>
              <a:gd name="connsiteY2" fmla="*/ 1359755 h 1365223"/>
              <a:gd name="connsiteX3" fmla="*/ 507988 w 1365171"/>
              <a:gd name="connsiteY3" fmla="*/ 1365223 h 1365223"/>
              <a:gd name="connsiteX4" fmla="*/ 203356 w 1365171"/>
              <a:gd name="connsiteY4" fmla="*/ 936676 h 1365223"/>
              <a:gd name="connsiteX5" fmla="*/ 745 w 1365171"/>
              <a:gd name="connsiteY5" fmla="*/ 1055367 h 1365223"/>
              <a:gd name="connsiteX6" fmla="*/ 0 w 1365171"/>
              <a:gd name="connsiteY6" fmla="*/ 0 h 1365223"/>
              <a:gd name="connsiteX0" fmla="*/ 0 w 1365171"/>
              <a:gd name="connsiteY0" fmla="*/ 0 h 1365223"/>
              <a:gd name="connsiteX1" fmla="*/ 1365171 w 1365171"/>
              <a:gd name="connsiteY1" fmla="*/ 0 h 1365223"/>
              <a:gd name="connsiteX2" fmla="*/ 1365171 w 1365171"/>
              <a:gd name="connsiteY2" fmla="*/ 1359755 h 1365223"/>
              <a:gd name="connsiteX3" fmla="*/ 507988 w 1365171"/>
              <a:gd name="connsiteY3" fmla="*/ 1365223 h 1365223"/>
              <a:gd name="connsiteX4" fmla="*/ 203356 w 1365171"/>
              <a:gd name="connsiteY4" fmla="*/ 936676 h 1365223"/>
              <a:gd name="connsiteX5" fmla="*/ 274 w 1365171"/>
              <a:gd name="connsiteY5" fmla="*/ 1041736 h 1365223"/>
              <a:gd name="connsiteX6" fmla="*/ 0 w 1365171"/>
              <a:gd name="connsiteY6" fmla="*/ 0 h 1365223"/>
              <a:gd name="connsiteX0" fmla="*/ 0 w 1365171"/>
              <a:gd name="connsiteY0" fmla="*/ 0 h 1362775"/>
              <a:gd name="connsiteX1" fmla="*/ 1365171 w 1365171"/>
              <a:gd name="connsiteY1" fmla="*/ 0 h 1362775"/>
              <a:gd name="connsiteX2" fmla="*/ 1365171 w 1365171"/>
              <a:gd name="connsiteY2" fmla="*/ 1359755 h 1362775"/>
              <a:gd name="connsiteX3" fmla="*/ 539293 w 1365171"/>
              <a:gd name="connsiteY3" fmla="*/ 1362775 h 1362775"/>
              <a:gd name="connsiteX4" fmla="*/ 203356 w 1365171"/>
              <a:gd name="connsiteY4" fmla="*/ 936676 h 1362775"/>
              <a:gd name="connsiteX5" fmla="*/ 274 w 1365171"/>
              <a:gd name="connsiteY5" fmla="*/ 1041736 h 1362775"/>
              <a:gd name="connsiteX6" fmla="*/ 0 w 1365171"/>
              <a:gd name="connsiteY6" fmla="*/ 0 h 1362775"/>
              <a:gd name="connsiteX0" fmla="*/ 0 w 1365171"/>
              <a:gd name="connsiteY0" fmla="*/ 0 h 1360494"/>
              <a:gd name="connsiteX1" fmla="*/ 1365171 w 1365171"/>
              <a:gd name="connsiteY1" fmla="*/ 0 h 1360494"/>
              <a:gd name="connsiteX2" fmla="*/ 1365171 w 1365171"/>
              <a:gd name="connsiteY2" fmla="*/ 1359755 h 1360494"/>
              <a:gd name="connsiteX3" fmla="*/ 518117 w 1365171"/>
              <a:gd name="connsiteY3" fmla="*/ 1360494 h 1360494"/>
              <a:gd name="connsiteX4" fmla="*/ 203356 w 1365171"/>
              <a:gd name="connsiteY4" fmla="*/ 936676 h 1360494"/>
              <a:gd name="connsiteX5" fmla="*/ 274 w 1365171"/>
              <a:gd name="connsiteY5" fmla="*/ 1041736 h 1360494"/>
              <a:gd name="connsiteX6" fmla="*/ 0 w 1365171"/>
              <a:gd name="connsiteY6" fmla="*/ 0 h 1360494"/>
              <a:gd name="connsiteX0" fmla="*/ 0 w 1365171"/>
              <a:gd name="connsiteY0" fmla="*/ 0 h 1360494"/>
              <a:gd name="connsiteX1" fmla="*/ 1365171 w 1365171"/>
              <a:gd name="connsiteY1" fmla="*/ 0 h 1360494"/>
              <a:gd name="connsiteX2" fmla="*/ 1365171 w 1365171"/>
              <a:gd name="connsiteY2" fmla="*/ 1359755 h 1360494"/>
              <a:gd name="connsiteX3" fmla="*/ 518117 w 1365171"/>
              <a:gd name="connsiteY3" fmla="*/ 1360494 h 1360494"/>
              <a:gd name="connsiteX4" fmla="*/ 203356 w 1365171"/>
              <a:gd name="connsiteY4" fmla="*/ 936676 h 1360494"/>
              <a:gd name="connsiteX5" fmla="*/ 274 w 1365171"/>
              <a:gd name="connsiteY5" fmla="*/ 1041736 h 1360494"/>
              <a:gd name="connsiteX6" fmla="*/ 0 w 1365171"/>
              <a:gd name="connsiteY6" fmla="*/ 0 h 1360494"/>
              <a:gd name="connsiteX0" fmla="*/ 0 w 1365171"/>
              <a:gd name="connsiteY0" fmla="*/ 0 h 1360494"/>
              <a:gd name="connsiteX1" fmla="*/ 1365171 w 1365171"/>
              <a:gd name="connsiteY1" fmla="*/ 0 h 1360494"/>
              <a:gd name="connsiteX2" fmla="*/ 1365171 w 1365171"/>
              <a:gd name="connsiteY2" fmla="*/ 1359755 h 1360494"/>
              <a:gd name="connsiteX3" fmla="*/ 518117 w 1365171"/>
              <a:gd name="connsiteY3" fmla="*/ 1360494 h 1360494"/>
              <a:gd name="connsiteX4" fmla="*/ 192628 w 1365171"/>
              <a:gd name="connsiteY4" fmla="*/ 916955 h 1360494"/>
              <a:gd name="connsiteX5" fmla="*/ 274 w 1365171"/>
              <a:gd name="connsiteY5" fmla="*/ 1041736 h 1360494"/>
              <a:gd name="connsiteX6" fmla="*/ 0 w 1365171"/>
              <a:gd name="connsiteY6" fmla="*/ 0 h 1360494"/>
              <a:gd name="connsiteX0" fmla="*/ 0 w 1365171"/>
              <a:gd name="connsiteY0" fmla="*/ 0 h 1360494"/>
              <a:gd name="connsiteX1" fmla="*/ 1365171 w 1365171"/>
              <a:gd name="connsiteY1" fmla="*/ 0 h 1360494"/>
              <a:gd name="connsiteX2" fmla="*/ 1365171 w 1365171"/>
              <a:gd name="connsiteY2" fmla="*/ 1359755 h 1360494"/>
              <a:gd name="connsiteX3" fmla="*/ 518117 w 1365171"/>
              <a:gd name="connsiteY3" fmla="*/ 1360494 h 1360494"/>
              <a:gd name="connsiteX4" fmla="*/ 192628 w 1365171"/>
              <a:gd name="connsiteY4" fmla="*/ 916955 h 1360494"/>
              <a:gd name="connsiteX5" fmla="*/ 274 w 1365171"/>
              <a:gd name="connsiteY5" fmla="*/ 1041736 h 1360494"/>
              <a:gd name="connsiteX6" fmla="*/ 0 w 1365171"/>
              <a:gd name="connsiteY6" fmla="*/ 0 h 1360494"/>
              <a:gd name="connsiteX0" fmla="*/ 0 w 1365171"/>
              <a:gd name="connsiteY0" fmla="*/ 0 h 1360494"/>
              <a:gd name="connsiteX1" fmla="*/ 1365171 w 1365171"/>
              <a:gd name="connsiteY1" fmla="*/ 0 h 1360494"/>
              <a:gd name="connsiteX2" fmla="*/ 1365171 w 1365171"/>
              <a:gd name="connsiteY2" fmla="*/ 1359755 h 1360494"/>
              <a:gd name="connsiteX3" fmla="*/ 518117 w 1365171"/>
              <a:gd name="connsiteY3" fmla="*/ 1360494 h 1360494"/>
              <a:gd name="connsiteX4" fmla="*/ 192628 w 1365171"/>
              <a:gd name="connsiteY4" fmla="*/ 916955 h 1360494"/>
              <a:gd name="connsiteX5" fmla="*/ 274 w 1365171"/>
              <a:gd name="connsiteY5" fmla="*/ 1041736 h 1360494"/>
              <a:gd name="connsiteX6" fmla="*/ 0 w 1365171"/>
              <a:gd name="connsiteY6" fmla="*/ 0 h 136049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365171" h="1360494">
                <a:moveTo>
                  <a:pt x="0" y="0"/>
                </a:moveTo>
                <a:lnTo>
                  <a:pt x="1365171" y="0"/>
                </a:lnTo>
                <a:lnTo>
                  <a:pt x="1365171" y="1359755"/>
                </a:lnTo>
                <a:lnTo>
                  <a:pt x="518117" y="1360494"/>
                </a:lnTo>
                <a:cubicBezTo>
                  <a:pt x="301821" y="1058384"/>
                  <a:pt x="252916" y="977626"/>
                  <a:pt x="192628" y="916955"/>
                </a:cubicBezTo>
                <a:cubicBezTo>
                  <a:pt x="165319" y="918093"/>
                  <a:pt x="93864" y="967877"/>
                  <a:pt x="274" y="1041736"/>
                </a:cubicBezTo>
                <a:cubicBezTo>
                  <a:pt x="26" y="689947"/>
                  <a:pt x="248" y="351789"/>
                  <a:pt x="0" y="0"/>
                </a:cubicBezTo>
                <a:close/>
              </a:path>
            </a:pathLst>
          </a:custGeom>
        </p:spPr>
        <p:txBody>
          <a:bodyPr/>
          <a:lstStyle>
            <a:lvl1pPr>
              <a:defRPr sz="1000" b="0" i="0">
                <a:solidFill>
                  <a:schemeClr val="bg2"/>
                </a:solidFill>
                <a:latin typeface="Lato Light" charset="0"/>
                <a:ea typeface="Lato Light" charset="0"/>
                <a:cs typeface="Lato Light" charset="0"/>
              </a:defRPr>
            </a:lvl1pPr>
          </a:lstStyle>
          <a:p>
            <a:endParaRPr lang="en-US" dirty="0"/>
          </a:p>
        </p:txBody>
      </p:sp>
      <p:sp>
        <p:nvSpPr>
          <p:cNvPr id="46" name="Picture Placeholder 3"/>
          <p:cNvSpPr>
            <a:spLocks noGrp="1"/>
          </p:cNvSpPr>
          <p:nvPr>
            <p:ph type="pic" sz="quarter" idx="15"/>
          </p:nvPr>
        </p:nvSpPr>
        <p:spPr>
          <a:xfrm rot="20952885">
            <a:off x="2395018" y="943429"/>
            <a:ext cx="1363511" cy="1366206"/>
          </a:xfrm>
          <a:custGeom>
            <a:avLst/>
            <a:gdLst>
              <a:gd name="connsiteX0" fmla="*/ 0 w 1358514"/>
              <a:gd name="connsiteY0" fmla="*/ 0 h 1363740"/>
              <a:gd name="connsiteX1" fmla="*/ 1358514 w 1358514"/>
              <a:gd name="connsiteY1" fmla="*/ 0 h 1363740"/>
              <a:gd name="connsiteX2" fmla="*/ 1358514 w 1358514"/>
              <a:gd name="connsiteY2" fmla="*/ 1363740 h 1363740"/>
              <a:gd name="connsiteX3" fmla="*/ 0 w 1358514"/>
              <a:gd name="connsiteY3" fmla="*/ 1363740 h 1363740"/>
              <a:gd name="connsiteX4" fmla="*/ 0 w 1358514"/>
              <a:gd name="connsiteY4" fmla="*/ 0 h 1363740"/>
              <a:gd name="connsiteX0" fmla="*/ 0 w 1358514"/>
              <a:gd name="connsiteY0" fmla="*/ 0 h 1363740"/>
              <a:gd name="connsiteX1" fmla="*/ 1358514 w 1358514"/>
              <a:gd name="connsiteY1" fmla="*/ 0 h 1363740"/>
              <a:gd name="connsiteX2" fmla="*/ 1358514 w 1358514"/>
              <a:gd name="connsiteY2" fmla="*/ 1363740 h 1363740"/>
              <a:gd name="connsiteX3" fmla="*/ 1199144 w 1358514"/>
              <a:gd name="connsiteY3" fmla="*/ 1362684 h 1363740"/>
              <a:gd name="connsiteX4" fmla="*/ 0 w 1358514"/>
              <a:gd name="connsiteY4" fmla="*/ 1363740 h 1363740"/>
              <a:gd name="connsiteX5" fmla="*/ 0 w 1358514"/>
              <a:gd name="connsiteY5" fmla="*/ 0 h 1363740"/>
              <a:gd name="connsiteX0" fmla="*/ 0 w 1361498"/>
              <a:gd name="connsiteY0" fmla="*/ 0 h 1363740"/>
              <a:gd name="connsiteX1" fmla="*/ 1358514 w 1361498"/>
              <a:gd name="connsiteY1" fmla="*/ 0 h 1363740"/>
              <a:gd name="connsiteX2" fmla="*/ 1361498 w 1361498"/>
              <a:gd name="connsiteY2" fmla="*/ 1104967 h 1363740"/>
              <a:gd name="connsiteX3" fmla="*/ 1199144 w 1361498"/>
              <a:gd name="connsiteY3" fmla="*/ 1362684 h 1363740"/>
              <a:gd name="connsiteX4" fmla="*/ 0 w 1361498"/>
              <a:gd name="connsiteY4" fmla="*/ 1363740 h 1363740"/>
              <a:gd name="connsiteX5" fmla="*/ 0 w 1361498"/>
              <a:gd name="connsiteY5" fmla="*/ 0 h 1363740"/>
              <a:gd name="connsiteX0" fmla="*/ 0 w 1361498"/>
              <a:gd name="connsiteY0" fmla="*/ 0 h 1363740"/>
              <a:gd name="connsiteX1" fmla="*/ 1358514 w 1361498"/>
              <a:gd name="connsiteY1" fmla="*/ 0 h 1363740"/>
              <a:gd name="connsiteX2" fmla="*/ 1361498 w 1361498"/>
              <a:gd name="connsiteY2" fmla="*/ 1104967 h 1363740"/>
              <a:gd name="connsiteX3" fmla="*/ 1199144 w 1361498"/>
              <a:gd name="connsiteY3" fmla="*/ 1362684 h 1363740"/>
              <a:gd name="connsiteX4" fmla="*/ 0 w 1361498"/>
              <a:gd name="connsiteY4" fmla="*/ 1363740 h 1363740"/>
              <a:gd name="connsiteX5" fmla="*/ 0 w 1361498"/>
              <a:gd name="connsiteY5" fmla="*/ 0 h 1363740"/>
              <a:gd name="connsiteX0" fmla="*/ 0 w 1361498"/>
              <a:gd name="connsiteY0" fmla="*/ 0 h 1363740"/>
              <a:gd name="connsiteX1" fmla="*/ 1358514 w 1361498"/>
              <a:gd name="connsiteY1" fmla="*/ 0 h 1363740"/>
              <a:gd name="connsiteX2" fmla="*/ 1361498 w 1361498"/>
              <a:gd name="connsiteY2" fmla="*/ 1104967 h 1363740"/>
              <a:gd name="connsiteX3" fmla="*/ 1199144 w 1361498"/>
              <a:gd name="connsiteY3" fmla="*/ 1362684 h 1363740"/>
              <a:gd name="connsiteX4" fmla="*/ 0 w 1361498"/>
              <a:gd name="connsiteY4" fmla="*/ 1363740 h 1363740"/>
              <a:gd name="connsiteX5" fmla="*/ 0 w 1361498"/>
              <a:gd name="connsiteY5" fmla="*/ 0 h 1363740"/>
              <a:gd name="connsiteX0" fmla="*/ 0 w 1361498"/>
              <a:gd name="connsiteY0" fmla="*/ 0 h 1363740"/>
              <a:gd name="connsiteX1" fmla="*/ 1358514 w 1361498"/>
              <a:gd name="connsiteY1" fmla="*/ 0 h 1363740"/>
              <a:gd name="connsiteX2" fmla="*/ 1361498 w 1361498"/>
              <a:gd name="connsiteY2" fmla="*/ 1104967 h 1363740"/>
              <a:gd name="connsiteX3" fmla="*/ 1199144 w 1361498"/>
              <a:gd name="connsiteY3" fmla="*/ 1362684 h 1363740"/>
              <a:gd name="connsiteX4" fmla="*/ 0 w 1361498"/>
              <a:gd name="connsiteY4" fmla="*/ 1363740 h 1363740"/>
              <a:gd name="connsiteX5" fmla="*/ 0 w 1361498"/>
              <a:gd name="connsiteY5" fmla="*/ 0 h 1363740"/>
              <a:gd name="connsiteX0" fmla="*/ 0 w 1361498"/>
              <a:gd name="connsiteY0" fmla="*/ 0 h 1363740"/>
              <a:gd name="connsiteX1" fmla="*/ 1358514 w 1361498"/>
              <a:gd name="connsiteY1" fmla="*/ 0 h 1363740"/>
              <a:gd name="connsiteX2" fmla="*/ 1361498 w 1361498"/>
              <a:gd name="connsiteY2" fmla="*/ 1104967 h 1363740"/>
              <a:gd name="connsiteX3" fmla="*/ 1199144 w 1361498"/>
              <a:gd name="connsiteY3" fmla="*/ 1362684 h 1363740"/>
              <a:gd name="connsiteX4" fmla="*/ 0 w 1361498"/>
              <a:gd name="connsiteY4" fmla="*/ 1363740 h 1363740"/>
              <a:gd name="connsiteX5" fmla="*/ 0 w 1361498"/>
              <a:gd name="connsiteY5" fmla="*/ 0 h 1363740"/>
              <a:gd name="connsiteX0" fmla="*/ 0 w 1361498"/>
              <a:gd name="connsiteY0" fmla="*/ 0 h 1363740"/>
              <a:gd name="connsiteX1" fmla="*/ 1358514 w 1361498"/>
              <a:gd name="connsiteY1" fmla="*/ 0 h 1363740"/>
              <a:gd name="connsiteX2" fmla="*/ 1361498 w 1361498"/>
              <a:gd name="connsiteY2" fmla="*/ 1104967 h 1363740"/>
              <a:gd name="connsiteX3" fmla="*/ 1199144 w 1361498"/>
              <a:gd name="connsiteY3" fmla="*/ 1362684 h 1363740"/>
              <a:gd name="connsiteX4" fmla="*/ 0 w 1361498"/>
              <a:gd name="connsiteY4" fmla="*/ 1363740 h 1363740"/>
              <a:gd name="connsiteX5" fmla="*/ 0 w 1361498"/>
              <a:gd name="connsiteY5" fmla="*/ 0 h 1363740"/>
              <a:gd name="connsiteX0" fmla="*/ 0 w 1363511"/>
              <a:gd name="connsiteY0" fmla="*/ 0 h 1363740"/>
              <a:gd name="connsiteX1" fmla="*/ 1358514 w 1363511"/>
              <a:gd name="connsiteY1" fmla="*/ 0 h 1363740"/>
              <a:gd name="connsiteX2" fmla="*/ 1363511 w 1363511"/>
              <a:gd name="connsiteY2" fmla="*/ 1094400 h 1363740"/>
              <a:gd name="connsiteX3" fmla="*/ 1199144 w 1363511"/>
              <a:gd name="connsiteY3" fmla="*/ 1362684 h 1363740"/>
              <a:gd name="connsiteX4" fmla="*/ 0 w 1363511"/>
              <a:gd name="connsiteY4" fmla="*/ 1363740 h 1363740"/>
              <a:gd name="connsiteX5" fmla="*/ 0 w 1363511"/>
              <a:gd name="connsiteY5" fmla="*/ 0 h 1363740"/>
              <a:gd name="connsiteX0" fmla="*/ 0 w 1363511"/>
              <a:gd name="connsiteY0" fmla="*/ 0 h 1366206"/>
              <a:gd name="connsiteX1" fmla="*/ 1358514 w 1363511"/>
              <a:gd name="connsiteY1" fmla="*/ 0 h 1366206"/>
              <a:gd name="connsiteX2" fmla="*/ 1363511 w 1363511"/>
              <a:gd name="connsiteY2" fmla="*/ 1094400 h 1366206"/>
              <a:gd name="connsiteX3" fmla="*/ 1198473 w 1363511"/>
              <a:gd name="connsiteY3" fmla="*/ 1366206 h 1366206"/>
              <a:gd name="connsiteX4" fmla="*/ 0 w 1363511"/>
              <a:gd name="connsiteY4" fmla="*/ 1363740 h 1366206"/>
              <a:gd name="connsiteX5" fmla="*/ 0 w 1363511"/>
              <a:gd name="connsiteY5" fmla="*/ 0 h 1366206"/>
              <a:gd name="connsiteX0" fmla="*/ 0 w 1363511"/>
              <a:gd name="connsiteY0" fmla="*/ 0 h 1366206"/>
              <a:gd name="connsiteX1" fmla="*/ 1358514 w 1363511"/>
              <a:gd name="connsiteY1" fmla="*/ 0 h 1366206"/>
              <a:gd name="connsiteX2" fmla="*/ 1363511 w 1363511"/>
              <a:gd name="connsiteY2" fmla="*/ 1094400 h 1366206"/>
              <a:gd name="connsiteX3" fmla="*/ 1198473 w 1363511"/>
              <a:gd name="connsiteY3" fmla="*/ 1366206 h 1366206"/>
              <a:gd name="connsiteX4" fmla="*/ 0 w 1363511"/>
              <a:gd name="connsiteY4" fmla="*/ 1363740 h 1366206"/>
              <a:gd name="connsiteX5" fmla="*/ 0 w 1363511"/>
              <a:gd name="connsiteY5" fmla="*/ 0 h 136620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363511" h="1366206">
                <a:moveTo>
                  <a:pt x="0" y="0"/>
                </a:moveTo>
                <a:lnTo>
                  <a:pt x="1358514" y="0"/>
                </a:lnTo>
                <a:cubicBezTo>
                  <a:pt x="1359509" y="368322"/>
                  <a:pt x="1362516" y="726078"/>
                  <a:pt x="1363511" y="1094400"/>
                </a:cubicBezTo>
                <a:cubicBezTo>
                  <a:pt x="1317230" y="1151086"/>
                  <a:pt x="1276460" y="1238901"/>
                  <a:pt x="1198473" y="1366206"/>
                </a:cubicBezTo>
                <a:lnTo>
                  <a:pt x="0" y="1363740"/>
                </a:lnTo>
                <a:lnTo>
                  <a:pt x="0" y="0"/>
                </a:lnTo>
                <a:close/>
              </a:path>
            </a:pathLst>
          </a:custGeom>
        </p:spPr>
        <p:txBody>
          <a:bodyPr/>
          <a:lstStyle>
            <a:lvl1pPr>
              <a:defRPr sz="1000" b="0" i="0">
                <a:solidFill>
                  <a:schemeClr val="bg2"/>
                </a:solidFill>
                <a:latin typeface="Lato Light" charset="0"/>
                <a:ea typeface="Lato Light" charset="0"/>
                <a:cs typeface="Lato Light" charset="0"/>
              </a:defRPr>
            </a:lvl1pPr>
          </a:lstStyle>
          <a:p>
            <a:endParaRPr lang="en-US" dirty="0"/>
          </a:p>
        </p:txBody>
      </p:sp>
      <p:sp>
        <p:nvSpPr>
          <p:cNvPr id="47" name="Picture Placeholder 3"/>
          <p:cNvSpPr>
            <a:spLocks noGrp="1"/>
          </p:cNvSpPr>
          <p:nvPr>
            <p:ph type="pic" sz="quarter" idx="16"/>
          </p:nvPr>
        </p:nvSpPr>
        <p:spPr>
          <a:xfrm rot="641361">
            <a:off x="1069013" y="1571946"/>
            <a:ext cx="1354280" cy="1367649"/>
          </a:xfrm>
          <a:custGeom>
            <a:avLst/>
            <a:gdLst>
              <a:gd name="connsiteX0" fmla="*/ 0 w 1354082"/>
              <a:gd name="connsiteY0" fmla="*/ 0 h 1362713"/>
              <a:gd name="connsiteX1" fmla="*/ 1354082 w 1354082"/>
              <a:gd name="connsiteY1" fmla="*/ 0 h 1362713"/>
              <a:gd name="connsiteX2" fmla="*/ 1354082 w 1354082"/>
              <a:gd name="connsiteY2" fmla="*/ 1362713 h 1362713"/>
              <a:gd name="connsiteX3" fmla="*/ 0 w 1354082"/>
              <a:gd name="connsiteY3" fmla="*/ 1362713 h 1362713"/>
              <a:gd name="connsiteX4" fmla="*/ 0 w 1354082"/>
              <a:gd name="connsiteY4" fmla="*/ 0 h 1362713"/>
              <a:gd name="connsiteX0" fmla="*/ 0 w 1354082"/>
              <a:gd name="connsiteY0" fmla="*/ 0 h 1362713"/>
              <a:gd name="connsiteX1" fmla="*/ 971109 w 1354082"/>
              <a:gd name="connsiteY1" fmla="*/ 145 h 1362713"/>
              <a:gd name="connsiteX2" fmla="*/ 1354082 w 1354082"/>
              <a:gd name="connsiteY2" fmla="*/ 0 h 1362713"/>
              <a:gd name="connsiteX3" fmla="*/ 1354082 w 1354082"/>
              <a:gd name="connsiteY3" fmla="*/ 1362713 h 1362713"/>
              <a:gd name="connsiteX4" fmla="*/ 0 w 1354082"/>
              <a:gd name="connsiteY4" fmla="*/ 1362713 h 1362713"/>
              <a:gd name="connsiteX5" fmla="*/ 0 w 1354082"/>
              <a:gd name="connsiteY5" fmla="*/ 0 h 1362713"/>
              <a:gd name="connsiteX0" fmla="*/ 0 w 1356793"/>
              <a:gd name="connsiteY0" fmla="*/ 0 h 1362713"/>
              <a:gd name="connsiteX1" fmla="*/ 971109 w 1356793"/>
              <a:gd name="connsiteY1" fmla="*/ 145 h 1362713"/>
              <a:gd name="connsiteX2" fmla="*/ 1356793 w 1356793"/>
              <a:gd name="connsiteY2" fmla="*/ 921257 h 1362713"/>
              <a:gd name="connsiteX3" fmla="*/ 1354082 w 1356793"/>
              <a:gd name="connsiteY3" fmla="*/ 1362713 h 1362713"/>
              <a:gd name="connsiteX4" fmla="*/ 0 w 1356793"/>
              <a:gd name="connsiteY4" fmla="*/ 1362713 h 1362713"/>
              <a:gd name="connsiteX5" fmla="*/ 0 w 1356793"/>
              <a:gd name="connsiteY5" fmla="*/ 0 h 1362713"/>
              <a:gd name="connsiteX0" fmla="*/ 0 w 1356793"/>
              <a:gd name="connsiteY0" fmla="*/ 4936 h 1367649"/>
              <a:gd name="connsiteX1" fmla="*/ 980228 w 1356793"/>
              <a:gd name="connsiteY1" fmla="*/ 0 h 1367649"/>
              <a:gd name="connsiteX2" fmla="*/ 1356793 w 1356793"/>
              <a:gd name="connsiteY2" fmla="*/ 926193 h 1367649"/>
              <a:gd name="connsiteX3" fmla="*/ 1354082 w 1356793"/>
              <a:gd name="connsiteY3" fmla="*/ 1367649 h 1367649"/>
              <a:gd name="connsiteX4" fmla="*/ 0 w 1356793"/>
              <a:gd name="connsiteY4" fmla="*/ 1367649 h 1367649"/>
              <a:gd name="connsiteX5" fmla="*/ 0 w 1356793"/>
              <a:gd name="connsiteY5" fmla="*/ 4936 h 1367649"/>
              <a:gd name="connsiteX0" fmla="*/ 0 w 1354280"/>
              <a:gd name="connsiteY0" fmla="*/ 4936 h 1367649"/>
              <a:gd name="connsiteX1" fmla="*/ 980228 w 1354280"/>
              <a:gd name="connsiteY1" fmla="*/ 0 h 1367649"/>
              <a:gd name="connsiteX2" fmla="*/ 1353367 w 1354280"/>
              <a:gd name="connsiteY2" fmla="*/ 943636 h 1367649"/>
              <a:gd name="connsiteX3" fmla="*/ 1354082 w 1354280"/>
              <a:gd name="connsiteY3" fmla="*/ 1367649 h 1367649"/>
              <a:gd name="connsiteX4" fmla="*/ 0 w 1354280"/>
              <a:gd name="connsiteY4" fmla="*/ 1367649 h 1367649"/>
              <a:gd name="connsiteX5" fmla="*/ 0 w 1354280"/>
              <a:gd name="connsiteY5" fmla="*/ 4936 h 136764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354280" h="1367649">
                <a:moveTo>
                  <a:pt x="0" y="4936"/>
                </a:moveTo>
                <a:lnTo>
                  <a:pt x="980228" y="0"/>
                </a:lnTo>
                <a:lnTo>
                  <a:pt x="1353367" y="943636"/>
                </a:lnTo>
                <a:cubicBezTo>
                  <a:pt x="1352463" y="1090788"/>
                  <a:pt x="1354986" y="1220497"/>
                  <a:pt x="1354082" y="1367649"/>
                </a:cubicBezTo>
                <a:lnTo>
                  <a:pt x="0" y="1367649"/>
                </a:lnTo>
                <a:lnTo>
                  <a:pt x="0" y="4936"/>
                </a:lnTo>
                <a:close/>
              </a:path>
            </a:pathLst>
          </a:custGeom>
        </p:spPr>
        <p:txBody>
          <a:bodyPr/>
          <a:lstStyle>
            <a:lvl1pPr>
              <a:defRPr sz="1000" b="0" i="0">
                <a:solidFill>
                  <a:schemeClr val="bg2"/>
                </a:solidFill>
                <a:latin typeface="Lato Light" charset="0"/>
                <a:ea typeface="Lato Light" charset="0"/>
                <a:cs typeface="Lato Light" charset="0"/>
              </a:defRPr>
            </a:lvl1pPr>
          </a:lstStyle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12633417"/>
      </p:ext>
    </p:extLst>
  </p:cSld>
  <p:clrMapOvr>
    <a:masterClrMapping/>
  </p:clrMapOvr>
  <p:transition/>
</p:sldLayout>
</file>

<file path=ppt/slideLayouts/slideLayout5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New Portfolio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Rectangle 17"/>
          <p:cNvSpPr>
            <a:spLocks/>
          </p:cNvSpPr>
          <p:nvPr userDrawn="1"/>
        </p:nvSpPr>
        <p:spPr bwMode="auto">
          <a:xfrm rot="10800000" flipH="1">
            <a:off x="1" y="4844526"/>
            <a:ext cx="9147586" cy="297628"/>
          </a:xfrm>
          <a:prstGeom prst="rect">
            <a:avLst/>
          </a:prstGeom>
          <a:solidFill>
            <a:schemeClr val="bg1">
              <a:lumMod val="95000"/>
              <a:alpha val="90000"/>
            </a:schemeClr>
          </a:solidFill>
          <a:ln>
            <a:noFill/>
          </a:ln>
        </p:spPr>
        <p:txBody>
          <a:bodyPr lIns="0" tIns="0" rIns="0" bIns="0"/>
          <a:lstStyle/>
          <a:p>
            <a:endParaRPr lang="en-US" u="sng" dirty="0">
              <a:latin typeface="Calibri"/>
            </a:endParaRPr>
          </a:p>
        </p:txBody>
      </p:sp>
      <p:grpSp>
        <p:nvGrpSpPr>
          <p:cNvPr id="20" name="Group 19"/>
          <p:cNvGrpSpPr/>
          <p:nvPr userDrawn="1"/>
        </p:nvGrpSpPr>
        <p:grpSpPr>
          <a:xfrm>
            <a:off x="711968" y="4939155"/>
            <a:ext cx="88586" cy="88468"/>
            <a:chOff x="566572" y="4914901"/>
            <a:chExt cx="123991" cy="123825"/>
          </a:xfrm>
        </p:grpSpPr>
        <p:sp>
          <p:nvSpPr>
            <p:cNvPr id="21" name="Oval 20">
              <a:hlinkClick r:id="" action="ppaction://hlinkshowjump?jump=nextslide"/>
            </p:cNvPr>
            <p:cNvSpPr>
              <a:spLocks/>
            </p:cNvSpPr>
            <p:nvPr/>
          </p:nvSpPr>
          <p:spPr bwMode="auto">
            <a:xfrm>
              <a:off x="566572" y="4914901"/>
              <a:ext cx="123991" cy="123825"/>
            </a:xfrm>
            <a:prstGeom prst="ellipse">
              <a:avLst/>
            </a:prstGeom>
            <a:noFill/>
            <a:ln w="15875" cap="flat">
              <a:solidFill>
                <a:schemeClr val="tx1">
                  <a:alpha val="30000"/>
                </a:schemeClr>
              </a:solidFill>
              <a:prstDash val="solid"/>
              <a:miter lim="800000"/>
              <a:headEnd type="none" w="med" len="med"/>
              <a:tailEnd type="none" w="med" len="med"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lIns="0" tIns="0" rIns="0" bIns="0"/>
            <a:lstStyle/>
            <a:p>
              <a:endParaRPr lang="en-US" u="none" dirty="0">
                <a:latin typeface="Calibri"/>
              </a:endParaRPr>
            </a:p>
          </p:txBody>
        </p:sp>
        <p:sp>
          <p:nvSpPr>
            <p:cNvPr id="22" name="AutoShape 21">
              <a:hlinkClick r:id="" action="ppaction://hlinkshowjump?jump=nextslide"/>
            </p:cNvPr>
            <p:cNvSpPr>
              <a:spLocks/>
            </p:cNvSpPr>
            <p:nvPr/>
          </p:nvSpPr>
          <p:spPr bwMode="auto">
            <a:xfrm rot="5400000">
              <a:off x="600342" y="4955355"/>
              <a:ext cx="63104" cy="40536"/>
            </a:xfrm>
            <a:prstGeom prst="triangle">
              <a:avLst>
                <a:gd name="adj" fmla="val 50000"/>
              </a:avLst>
            </a:prstGeom>
            <a:solidFill>
              <a:schemeClr val="tx1">
                <a:alpha val="30000"/>
              </a:schemeClr>
            </a:solidFill>
            <a:ln>
              <a:noFill/>
            </a:ln>
          </p:spPr>
          <p:txBody>
            <a:bodyPr lIns="0" tIns="0" rIns="0" bIns="0"/>
            <a:lstStyle/>
            <a:p>
              <a:endParaRPr lang="en-US" u="none" dirty="0">
                <a:latin typeface="Calibri"/>
              </a:endParaRPr>
            </a:p>
          </p:txBody>
        </p:sp>
      </p:grpSp>
      <p:grpSp>
        <p:nvGrpSpPr>
          <p:cNvPr id="23" name="Group 22"/>
          <p:cNvGrpSpPr/>
          <p:nvPr userDrawn="1"/>
        </p:nvGrpSpPr>
        <p:grpSpPr>
          <a:xfrm>
            <a:off x="251520" y="4938304"/>
            <a:ext cx="89266" cy="89576"/>
            <a:chOff x="247055" y="4914306"/>
            <a:chExt cx="123991" cy="124421"/>
          </a:xfrm>
        </p:grpSpPr>
        <p:sp>
          <p:nvSpPr>
            <p:cNvPr id="24" name="Oval 23">
              <a:hlinkClick r:id="" action="ppaction://hlinkshowjump?jump=previousslide"/>
            </p:cNvPr>
            <p:cNvSpPr>
              <a:spLocks/>
            </p:cNvSpPr>
            <p:nvPr/>
          </p:nvSpPr>
          <p:spPr bwMode="auto">
            <a:xfrm rot="10800000">
              <a:off x="247055" y="4914306"/>
              <a:ext cx="123991" cy="124421"/>
            </a:xfrm>
            <a:prstGeom prst="ellipse">
              <a:avLst/>
            </a:prstGeom>
            <a:noFill/>
            <a:ln w="15875" cap="flat">
              <a:solidFill>
                <a:schemeClr val="tx1">
                  <a:alpha val="30000"/>
                </a:schemeClr>
              </a:solidFill>
              <a:prstDash val="solid"/>
              <a:miter lim="800000"/>
              <a:headEnd type="none" w="med" len="med"/>
              <a:tailEnd type="none" w="med" len="med"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lIns="0" tIns="0" rIns="0" bIns="0"/>
            <a:lstStyle/>
            <a:p>
              <a:endParaRPr lang="en-US" u="none" dirty="0">
                <a:latin typeface="Calibri"/>
              </a:endParaRPr>
            </a:p>
          </p:txBody>
        </p:sp>
        <p:sp>
          <p:nvSpPr>
            <p:cNvPr id="25" name="AutoShape 24">
              <a:hlinkClick r:id="" action="ppaction://hlinkshowjump?jump=previousslide"/>
            </p:cNvPr>
            <p:cNvSpPr>
              <a:spLocks/>
            </p:cNvSpPr>
            <p:nvPr/>
          </p:nvSpPr>
          <p:spPr bwMode="auto">
            <a:xfrm rot="16200000">
              <a:off x="269001" y="4952464"/>
              <a:ext cx="63406" cy="40535"/>
            </a:xfrm>
            <a:prstGeom prst="triangle">
              <a:avLst>
                <a:gd name="adj" fmla="val 50000"/>
              </a:avLst>
            </a:prstGeom>
            <a:solidFill>
              <a:schemeClr val="tx1">
                <a:alpha val="30000"/>
              </a:schemeClr>
            </a:solidFill>
            <a:ln>
              <a:noFill/>
            </a:ln>
          </p:spPr>
          <p:txBody>
            <a:bodyPr lIns="0" tIns="0" rIns="0" bIns="0"/>
            <a:lstStyle/>
            <a:p>
              <a:endParaRPr lang="en-US" u="none" dirty="0">
                <a:latin typeface="Calibri"/>
              </a:endParaRPr>
            </a:p>
          </p:txBody>
        </p:sp>
      </p:grpSp>
      <p:sp>
        <p:nvSpPr>
          <p:cNvPr id="3" name="Slide Number Placeholder 2"/>
          <p:cNvSpPr>
            <a:spLocks noGrp="1"/>
          </p:cNvSpPr>
          <p:nvPr>
            <p:ph type="sldNum" sz="quarter" idx="11"/>
          </p:nvPr>
        </p:nvSpPr>
        <p:spPr>
          <a:xfrm>
            <a:off x="317195" y="4860096"/>
            <a:ext cx="418450" cy="193041"/>
          </a:xfrm>
          <a:prstGeom prst="rect">
            <a:avLst/>
          </a:prstGeom>
        </p:spPr>
        <p:txBody>
          <a:bodyPr/>
          <a:lstStyle>
            <a:lvl1pPr>
              <a:defRPr sz="900" b="1" i="0">
                <a:solidFill>
                  <a:schemeClr val="tx1">
                    <a:alpha val="30000"/>
                  </a:schemeClr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fld id="{C3929991-3F91-D343-BFF2-32848ABE790B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2"/>
          </p:nvPr>
        </p:nvSpPr>
        <p:spPr>
          <a:xfrm>
            <a:off x="2703380" y="4881348"/>
            <a:ext cx="3740828" cy="194274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8" name="Picture Placeholder 7"/>
          <p:cNvSpPr>
            <a:spLocks noGrp="1"/>
          </p:cNvSpPr>
          <p:nvPr>
            <p:ph type="pic" sz="quarter" idx="13"/>
          </p:nvPr>
        </p:nvSpPr>
        <p:spPr>
          <a:xfrm>
            <a:off x="8229600" y="4903521"/>
            <a:ext cx="662136" cy="149192"/>
          </a:xfrm>
          <a:prstGeom prst="rect">
            <a:avLst/>
          </a:prstGeom>
        </p:spPr>
        <p:txBody>
          <a:bodyPr/>
          <a:lstStyle>
            <a:lvl1pPr>
              <a:defRPr sz="900" b="0" i="0">
                <a:latin typeface="Lato Light" charset="0"/>
                <a:ea typeface="Lato Light" charset="0"/>
                <a:cs typeface="Lato Light" charset="0"/>
              </a:defRPr>
            </a:lvl1pPr>
          </a:lstStyle>
          <a:p>
            <a:endParaRPr lang="en-US" dirty="0"/>
          </a:p>
        </p:txBody>
      </p:sp>
      <p:sp>
        <p:nvSpPr>
          <p:cNvPr id="30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788108" y="741682"/>
            <a:ext cx="3656476" cy="3665426"/>
          </a:xfrm>
          <a:prstGeom prst="rect">
            <a:avLst/>
          </a:prstGeom>
        </p:spPr>
        <p:txBody>
          <a:bodyPr/>
          <a:lstStyle>
            <a:lvl1pPr>
              <a:defRPr sz="1000" b="0" i="0">
                <a:solidFill>
                  <a:schemeClr val="bg2"/>
                </a:solidFill>
                <a:latin typeface="Lato Light" charset="0"/>
                <a:ea typeface="Lato Light" charset="0"/>
                <a:cs typeface="Lato Light" charset="0"/>
              </a:defRPr>
            </a:lvl1pPr>
          </a:lstStyle>
          <a:p>
            <a:endParaRPr lang="en-US" dirty="0"/>
          </a:p>
        </p:txBody>
      </p:sp>
      <p:sp>
        <p:nvSpPr>
          <p:cNvPr id="31" name="Picture Placeholder 3"/>
          <p:cNvSpPr>
            <a:spLocks noGrp="1"/>
          </p:cNvSpPr>
          <p:nvPr>
            <p:ph type="pic" sz="quarter" idx="14"/>
          </p:nvPr>
        </p:nvSpPr>
        <p:spPr>
          <a:xfrm>
            <a:off x="4498173" y="741682"/>
            <a:ext cx="4653321" cy="1154574"/>
          </a:xfrm>
          <a:prstGeom prst="rect">
            <a:avLst/>
          </a:prstGeom>
        </p:spPr>
        <p:txBody>
          <a:bodyPr/>
          <a:lstStyle>
            <a:lvl1pPr>
              <a:defRPr sz="1000" b="0" i="0">
                <a:solidFill>
                  <a:schemeClr val="bg2"/>
                </a:solidFill>
                <a:latin typeface="Lato Light" charset="0"/>
                <a:ea typeface="Lato Light" charset="0"/>
                <a:cs typeface="Lato Light" charset="0"/>
              </a:defRPr>
            </a:lvl1pPr>
          </a:lstStyle>
          <a:p>
            <a:endParaRPr lang="en-US" dirty="0"/>
          </a:p>
        </p:txBody>
      </p:sp>
      <p:sp>
        <p:nvSpPr>
          <p:cNvPr id="32" name="Picture Placeholder 3"/>
          <p:cNvSpPr>
            <a:spLocks noGrp="1"/>
          </p:cNvSpPr>
          <p:nvPr>
            <p:ph type="pic" sz="quarter" idx="15"/>
          </p:nvPr>
        </p:nvSpPr>
        <p:spPr>
          <a:xfrm>
            <a:off x="4498173" y="1948390"/>
            <a:ext cx="4653321" cy="1154574"/>
          </a:xfrm>
          <a:prstGeom prst="rect">
            <a:avLst/>
          </a:prstGeom>
        </p:spPr>
        <p:txBody>
          <a:bodyPr/>
          <a:lstStyle>
            <a:lvl1pPr>
              <a:defRPr sz="1000" b="0" i="0">
                <a:solidFill>
                  <a:schemeClr val="bg2"/>
                </a:solidFill>
                <a:latin typeface="Lato Light" charset="0"/>
                <a:ea typeface="Lato Light" charset="0"/>
                <a:cs typeface="Lato Light" charset="0"/>
              </a:defRPr>
            </a:lvl1pPr>
          </a:lstStyle>
          <a:p>
            <a:endParaRPr lang="en-US" dirty="0"/>
          </a:p>
        </p:txBody>
      </p:sp>
      <p:sp>
        <p:nvSpPr>
          <p:cNvPr id="33" name="Picture Placeholder 3"/>
          <p:cNvSpPr>
            <a:spLocks noGrp="1"/>
          </p:cNvSpPr>
          <p:nvPr>
            <p:ph type="pic" sz="quarter" idx="16"/>
          </p:nvPr>
        </p:nvSpPr>
        <p:spPr>
          <a:xfrm>
            <a:off x="4498173" y="3155098"/>
            <a:ext cx="1250555" cy="1252009"/>
          </a:xfrm>
          <a:prstGeom prst="rect">
            <a:avLst/>
          </a:prstGeom>
        </p:spPr>
        <p:txBody>
          <a:bodyPr/>
          <a:lstStyle>
            <a:lvl1pPr>
              <a:defRPr sz="1000" b="0" i="0">
                <a:solidFill>
                  <a:schemeClr val="bg2"/>
                </a:solidFill>
                <a:latin typeface="Lato Light" charset="0"/>
                <a:ea typeface="Lato Light" charset="0"/>
                <a:cs typeface="Lato Light" charset="0"/>
              </a:defRPr>
            </a:lvl1pPr>
          </a:lstStyle>
          <a:p>
            <a:endParaRPr lang="en-US" dirty="0"/>
          </a:p>
        </p:txBody>
      </p:sp>
      <p:sp>
        <p:nvSpPr>
          <p:cNvPr id="34" name="Picture Placeholder 3"/>
          <p:cNvSpPr>
            <a:spLocks noGrp="1"/>
          </p:cNvSpPr>
          <p:nvPr>
            <p:ph type="pic" sz="quarter" idx="17"/>
          </p:nvPr>
        </p:nvSpPr>
        <p:spPr>
          <a:xfrm>
            <a:off x="5817307" y="3155098"/>
            <a:ext cx="1250555" cy="1252009"/>
          </a:xfrm>
          <a:prstGeom prst="rect">
            <a:avLst/>
          </a:prstGeom>
        </p:spPr>
        <p:txBody>
          <a:bodyPr/>
          <a:lstStyle>
            <a:lvl1pPr>
              <a:defRPr sz="1000" b="0" i="0">
                <a:solidFill>
                  <a:schemeClr val="bg2"/>
                </a:solidFill>
                <a:latin typeface="Lato Light" charset="0"/>
                <a:ea typeface="Lato Light" charset="0"/>
                <a:cs typeface="Lato Light" charset="0"/>
              </a:defRPr>
            </a:lvl1pPr>
          </a:lstStyle>
          <a:p>
            <a:endParaRPr lang="en-US" dirty="0"/>
          </a:p>
        </p:txBody>
      </p:sp>
      <p:sp>
        <p:nvSpPr>
          <p:cNvPr id="36" name="Picture Placeholder 3"/>
          <p:cNvSpPr>
            <a:spLocks noGrp="1"/>
          </p:cNvSpPr>
          <p:nvPr>
            <p:ph type="pic" sz="quarter" idx="18"/>
          </p:nvPr>
        </p:nvSpPr>
        <p:spPr>
          <a:xfrm>
            <a:off x="7128946" y="3155098"/>
            <a:ext cx="2034104" cy="1252009"/>
          </a:xfrm>
          <a:prstGeom prst="rect">
            <a:avLst/>
          </a:prstGeom>
        </p:spPr>
        <p:txBody>
          <a:bodyPr/>
          <a:lstStyle>
            <a:lvl1pPr>
              <a:defRPr sz="1000" b="0" i="0">
                <a:solidFill>
                  <a:schemeClr val="bg2"/>
                </a:solidFill>
                <a:latin typeface="Lato Light" charset="0"/>
                <a:ea typeface="Lato Light" charset="0"/>
                <a:cs typeface="Lato Light" charset="0"/>
              </a:defRPr>
            </a:lvl1pPr>
          </a:lstStyle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59344234"/>
      </p:ext>
    </p:extLst>
  </p:cSld>
  <p:clrMapOvr>
    <a:masterClrMapping/>
  </p:clrMapOvr>
  <p:transition/>
</p:sldLayout>
</file>

<file path=ppt/slideLayouts/slideLayout5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New Portfolio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Rectangle 17"/>
          <p:cNvSpPr>
            <a:spLocks/>
          </p:cNvSpPr>
          <p:nvPr userDrawn="1"/>
        </p:nvSpPr>
        <p:spPr bwMode="auto">
          <a:xfrm rot="10800000" flipH="1">
            <a:off x="1" y="4844526"/>
            <a:ext cx="9147586" cy="297628"/>
          </a:xfrm>
          <a:prstGeom prst="rect">
            <a:avLst/>
          </a:prstGeom>
          <a:solidFill>
            <a:schemeClr val="bg1">
              <a:lumMod val="95000"/>
              <a:alpha val="90000"/>
            </a:schemeClr>
          </a:solidFill>
          <a:ln>
            <a:noFill/>
          </a:ln>
        </p:spPr>
        <p:txBody>
          <a:bodyPr lIns="0" tIns="0" rIns="0" bIns="0"/>
          <a:lstStyle/>
          <a:p>
            <a:endParaRPr lang="en-US" u="sng" dirty="0">
              <a:latin typeface="Calibri"/>
            </a:endParaRPr>
          </a:p>
        </p:txBody>
      </p:sp>
      <p:grpSp>
        <p:nvGrpSpPr>
          <p:cNvPr id="20" name="Group 19"/>
          <p:cNvGrpSpPr/>
          <p:nvPr userDrawn="1"/>
        </p:nvGrpSpPr>
        <p:grpSpPr>
          <a:xfrm>
            <a:off x="711968" y="4939155"/>
            <a:ext cx="88586" cy="88468"/>
            <a:chOff x="566572" y="4914901"/>
            <a:chExt cx="123991" cy="123825"/>
          </a:xfrm>
        </p:grpSpPr>
        <p:sp>
          <p:nvSpPr>
            <p:cNvPr id="21" name="Oval 20">
              <a:hlinkClick r:id="" action="ppaction://hlinkshowjump?jump=nextslide"/>
            </p:cNvPr>
            <p:cNvSpPr>
              <a:spLocks/>
            </p:cNvSpPr>
            <p:nvPr/>
          </p:nvSpPr>
          <p:spPr bwMode="auto">
            <a:xfrm>
              <a:off x="566572" y="4914901"/>
              <a:ext cx="123991" cy="123825"/>
            </a:xfrm>
            <a:prstGeom prst="ellipse">
              <a:avLst/>
            </a:prstGeom>
            <a:noFill/>
            <a:ln w="15875" cap="flat">
              <a:solidFill>
                <a:schemeClr val="tx1">
                  <a:alpha val="30000"/>
                </a:schemeClr>
              </a:solidFill>
              <a:prstDash val="solid"/>
              <a:miter lim="800000"/>
              <a:headEnd type="none" w="med" len="med"/>
              <a:tailEnd type="none" w="med" len="med"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lIns="0" tIns="0" rIns="0" bIns="0"/>
            <a:lstStyle/>
            <a:p>
              <a:endParaRPr lang="en-US" u="none" dirty="0">
                <a:latin typeface="Calibri"/>
              </a:endParaRPr>
            </a:p>
          </p:txBody>
        </p:sp>
        <p:sp>
          <p:nvSpPr>
            <p:cNvPr id="22" name="AutoShape 21">
              <a:hlinkClick r:id="" action="ppaction://hlinkshowjump?jump=nextslide"/>
            </p:cNvPr>
            <p:cNvSpPr>
              <a:spLocks/>
            </p:cNvSpPr>
            <p:nvPr/>
          </p:nvSpPr>
          <p:spPr bwMode="auto">
            <a:xfrm rot="5400000">
              <a:off x="600342" y="4955355"/>
              <a:ext cx="63104" cy="40536"/>
            </a:xfrm>
            <a:prstGeom prst="triangle">
              <a:avLst>
                <a:gd name="adj" fmla="val 50000"/>
              </a:avLst>
            </a:prstGeom>
            <a:solidFill>
              <a:schemeClr val="tx1">
                <a:alpha val="30000"/>
              </a:schemeClr>
            </a:solidFill>
            <a:ln>
              <a:noFill/>
            </a:ln>
          </p:spPr>
          <p:txBody>
            <a:bodyPr lIns="0" tIns="0" rIns="0" bIns="0"/>
            <a:lstStyle/>
            <a:p>
              <a:endParaRPr lang="en-US" u="none" dirty="0">
                <a:latin typeface="Calibri"/>
              </a:endParaRPr>
            </a:p>
          </p:txBody>
        </p:sp>
      </p:grpSp>
      <p:grpSp>
        <p:nvGrpSpPr>
          <p:cNvPr id="23" name="Group 22"/>
          <p:cNvGrpSpPr/>
          <p:nvPr userDrawn="1"/>
        </p:nvGrpSpPr>
        <p:grpSpPr>
          <a:xfrm>
            <a:off x="251520" y="4938304"/>
            <a:ext cx="89266" cy="89576"/>
            <a:chOff x="247055" y="4914306"/>
            <a:chExt cx="123991" cy="124421"/>
          </a:xfrm>
        </p:grpSpPr>
        <p:sp>
          <p:nvSpPr>
            <p:cNvPr id="24" name="Oval 23">
              <a:hlinkClick r:id="" action="ppaction://hlinkshowjump?jump=previousslide"/>
            </p:cNvPr>
            <p:cNvSpPr>
              <a:spLocks/>
            </p:cNvSpPr>
            <p:nvPr/>
          </p:nvSpPr>
          <p:spPr bwMode="auto">
            <a:xfrm rot="10800000">
              <a:off x="247055" y="4914306"/>
              <a:ext cx="123991" cy="124421"/>
            </a:xfrm>
            <a:prstGeom prst="ellipse">
              <a:avLst/>
            </a:prstGeom>
            <a:noFill/>
            <a:ln w="15875" cap="flat">
              <a:solidFill>
                <a:schemeClr val="tx1">
                  <a:alpha val="30000"/>
                </a:schemeClr>
              </a:solidFill>
              <a:prstDash val="solid"/>
              <a:miter lim="800000"/>
              <a:headEnd type="none" w="med" len="med"/>
              <a:tailEnd type="none" w="med" len="med"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lIns="0" tIns="0" rIns="0" bIns="0"/>
            <a:lstStyle/>
            <a:p>
              <a:endParaRPr lang="en-US" u="none" dirty="0">
                <a:latin typeface="Calibri"/>
              </a:endParaRPr>
            </a:p>
          </p:txBody>
        </p:sp>
        <p:sp>
          <p:nvSpPr>
            <p:cNvPr id="25" name="AutoShape 24">
              <a:hlinkClick r:id="" action="ppaction://hlinkshowjump?jump=previousslide"/>
            </p:cNvPr>
            <p:cNvSpPr>
              <a:spLocks/>
            </p:cNvSpPr>
            <p:nvPr/>
          </p:nvSpPr>
          <p:spPr bwMode="auto">
            <a:xfrm rot="16200000">
              <a:off x="269001" y="4952464"/>
              <a:ext cx="63406" cy="40535"/>
            </a:xfrm>
            <a:prstGeom prst="triangle">
              <a:avLst>
                <a:gd name="adj" fmla="val 50000"/>
              </a:avLst>
            </a:prstGeom>
            <a:solidFill>
              <a:schemeClr val="tx1">
                <a:alpha val="30000"/>
              </a:schemeClr>
            </a:solidFill>
            <a:ln>
              <a:noFill/>
            </a:ln>
          </p:spPr>
          <p:txBody>
            <a:bodyPr lIns="0" tIns="0" rIns="0" bIns="0"/>
            <a:lstStyle/>
            <a:p>
              <a:endParaRPr lang="en-US" u="none" dirty="0">
                <a:latin typeface="Calibri"/>
              </a:endParaRPr>
            </a:p>
          </p:txBody>
        </p:sp>
      </p:grpSp>
      <p:sp>
        <p:nvSpPr>
          <p:cNvPr id="3" name="Slide Number Placeholder 2"/>
          <p:cNvSpPr>
            <a:spLocks noGrp="1"/>
          </p:cNvSpPr>
          <p:nvPr>
            <p:ph type="sldNum" sz="quarter" idx="11"/>
          </p:nvPr>
        </p:nvSpPr>
        <p:spPr>
          <a:xfrm>
            <a:off x="317195" y="4860096"/>
            <a:ext cx="418450" cy="193041"/>
          </a:xfrm>
          <a:prstGeom prst="rect">
            <a:avLst/>
          </a:prstGeom>
        </p:spPr>
        <p:txBody>
          <a:bodyPr/>
          <a:lstStyle>
            <a:lvl1pPr>
              <a:defRPr sz="900" b="1" i="0">
                <a:solidFill>
                  <a:schemeClr val="tx1">
                    <a:alpha val="30000"/>
                  </a:schemeClr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fld id="{C3929991-3F91-D343-BFF2-32848ABE790B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2"/>
          </p:nvPr>
        </p:nvSpPr>
        <p:spPr>
          <a:xfrm>
            <a:off x="2703380" y="4881348"/>
            <a:ext cx="3740828" cy="194274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8" name="Picture Placeholder 7"/>
          <p:cNvSpPr>
            <a:spLocks noGrp="1"/>
          </p:cNvSpPr>
          <p:nvPr>
            <p:ph type="pic" sz="quarter" idx="13"/>
          </p:nvPr>
        </p:nvSpPr>
        <p:spPr>
          <a:xfrm>
            <a:off x="8229600" y="4903521"/>
            <a:ext cx="662136" cy="149192"/>
          </a:xfrm>
          <a:prstGeom prst="rect">
            <a:avLst/>
          </a:prstGeom>
        </p:spPr>
        <p:txBody>
          <a:bodyPr/>
          <a:lstStyle>
            <a:lvl1pPr>
              <a:defRPr sz="900" b="0" i="0">
                <a:latin typeface="Lato Light" charset="0"/>
                <a:ea typeface="Lato Light" charset="0"/>
                <a:cs typeface="Lato Light" charset="0"/>
              </a:defRPr>
            </a:lvl1pPr>
          </a:lstStyle>
          <a:p>
            <a:endParaRPr lang="en-US" dirty="0"/>
          </a:p>
        </p:txBody>
      </p:sp>
      <p:sp>
        <p:nvSpPr>
          <p:cNvPr id="39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953448" y="764380"/>
            <a:ext cx="1924664" cy="3447855"/>
          </a:xfrm>
          <a:prstGeom prst="rect">
            <a:avLst/>
          </a:prstGeom>
        </p:spPr>
        <p:txBody>
          <a:bodyPr/>
          <a:lstStyle>
            <a:lvl1pPr>
              <a:defRPr sz="1000" b="0" i="0">
                <a:solidFill>
                  <a:schemeClr val="bg2"/>
                </a:solidFill>
                <a:latin typeface="Lato Light" charset="0"/>
                <a:ea typeface="Lato Light" charset="0"/>
                <a:cs typeface="Lato Light" charset="0"/>
              </a:defRPr>
            </a:lvl1pPr>
          </a:lstStyle>
          <a:p>
            <a:endParaRPr lang="en-US" dirty="0"/>
          </a:p>
        </p:txBody>
      </p:sp>
      <p:sp>
        <p:nvSpPr>
          <p:cNvPr id="40" name="Picture Placeholder 3"/>
          <p:cNvSpPr>
            <a:spLocks noGrp="1"/>
          </p:cNvSpPr>
          <p:nvPr>
            <p:ph type="pic" sz="quarter" idx="14"/>
          </p:nvPr>
        </p:nvSpPr>
        <p:spPr>
          <a:xfrm>
            <a:off x="2959453" y="-14990"/>
            <a:ext cx="1650022" cy="2937238"/>
          </a:xfrm>
          <a:prstGeom prst="rect">
            <a:avLst/>
          </a:prstGeom>
        </p:spPr>
        <p:txBody>
          <a:bodyPr/>
          <a:lstStyle>
            <a:lvl1pPr>
              <a:defRPr sz="1000" b="0" i="0">
                <a:solidFill>
                  <a:schemeClr val="bg2"/>
                </a:solidFill>
                <a:latin typeface="Lato Light" charset="0"/>
                <a:ea typeface="Lato Light" charset="0"/>
                <a:cs typeface="Lato Light" charset="0"/>
              </a:defRPr>
            </a:lvl1pPr>
          </a:lstStyle>
          <a:p>
            <a:endParaRPr lang="en-US" dirty="0"/>
          </a:p>
        </p:txBody>
      </p:sp>
      <p:sp>
        <p:nvSpPr>
          <p:cNvPr id="41" name="Picture Placeholder 3"/>
          <p:cNvSpPr>
            <a:spLocks noGrp="1"/>
          </p:cNvSpPr>
          <p:nvPr>
            <p:ph type="pic" sz="quarter" idx="15"/>
          </p:nvPr>
        </p:nvSpPr>
        <p:spPr>
          <a:xfrm>
            <a:off x="2959452" y="2998034"/>
            <a:ext cx="4910383" cy="1214202"/>
          </a:xfrm>
          <a:prstGeom prst="rect">
            <a:avLst/>
          </a:prstGeom>
        </p:spPr>
        <p:txBody>
          <a:bodyPr/>
          <a:lstStyle>
            <a:lvl1pPr>
              <a:defRPr sz="1000" b="0" i="0">
                <a:solidFill>
                  <a:schemeClr val="bg2"/>
                </a:solidFill>
                <a:latin typeface="Lato Light" charset="0"/>
                <a:ea typeface="Lato Light" charset="0"/>
                <a:cs typeface="Lato Light" charset="0"/>
              </a:defRPr>
            </a:lvl1pPr>
          </a:lstStyle>
          <a:p>
            <a:endParaRPr lang="en-US" dirty="0"/>
          </a:p>
        </p:txBody>
      </p:sp>
      <p:sp>
        <p:nvSpPr>
          <p:cNvPr id="42" name="Picture Placeholder 3"/>
          <p:cNvSpPr>
            <a:spLocks noGrp="1"/>
          </p:cNvSpPr>
          <p:nvPr>
            <p:ph type="pic" sz="quarter" idx="16"/>
          </p:nvPr>
        </p:nvSpPr>
        <p:spPr>
          <a:xfrm>
            <a:off x="4683322" y="1371600"/>
            <a:ext cx="1552586" cy="1550648"/>
          </a:xfrm>
          <a:prstGeom prst="rect">
            <a:avLst/>
          </a:prstGeom>
        </p:spPr>
        <p:txBody>
          <a:bodyPr/>
          <a:lstStyle>
            <a:lvl1pPr>
              <a:defRPr sz="1000" b="0" i="0">
                <a:solidFill>
                  <a:schemeClr val="bg2"/>
                </a:solidFill>
                <a:latin typeface="Lato Light" charset="0"/>
                <a:ea typeface="Lato Light" charset="0"/>
                <a:cs typeface="Lato Light" charset="0"/>
              </a:defRPr>
            </a:lvl1pPr>
          </a:lstStyle>
          <a:p>
            <a:endParaRPr lang="en-US" dirty="0"/>
          </a:p>
        </p:txBody>
      </p:sp>
      <p:sp>
        <p:nvSpPr>
          <p:cNvPr id="43" name="Picture Placeholder 3"/>
          <p:cNvSpPr>
            <a:spLocks noGrp="1"/>
          </p:cNvSpPr>
          <p:nvPr>
            <p:ph type="pic" sz="quarter" idx="17"/>
          </p:nvPr>
        </p:nvSpPr>
        <p:spPr>
          <a:xfrm>
            <a:off x="4683322" y="-14990"/>
            <a:ext cx="1552586" cy="1318300"/>
          </a:xfrm>
          <a:prstGeom prst="rect">
            <a:avLst/>
          </a:prstGeom>
        </p:spPr>
        <p:txBody>
          <a:bodyPr/>
          <a:lstStyle>
            <a:lvl1pPr>
              <a:defRPr sz="1000" b="0" i="0">
                <a:solidFill>
                  <a:schemeClr val="bg2"/>
                </a:solidFill>
                <a:latin typeface="Lato Light" charset="0"/>
                <a:ea typeface="Lato Light" charset="0"/>
                <a:cs typeface="Lato Light" charset="0"/>
              </a:defRPr>
            </a:lvl1pPr>
          </a:lstStyle>
          <a:p>
            <a:endParaRPr lang="en-US" dirty="0"/>
          </a:p>
        </p:txBody>
      </p:sp>
      <p:sp>
        <p:nvSpPr>
          <p:cNvPr id="44" name="Picture Placeholder 3"/>
          <p:cNvSpPr>
            <a:spLocks noGrp="1"/>
          </p:cNvSpPr>
          <p:nvPr>
            <p:ph type="pic" sz="quarter" idx="18"/>
          </p:nvPr>
        </p:nvSpPr>
        <p:spPr>
          <a:xfrm>
            <a:off x="6309755" y="1371600"/>
            <a:ext cx="1552586" cy="1550648"/>
          </a:xfrm>
          <a:prstGeom prst="rect">
            <a:avLst/>
          </a:prstGeom>
        </p:spPr>
        <p:txBody>
          <a:bodyPr/>
          <a:lstStyle>
            <a:lvl1pPr>
              <a:defRPr sz="1000" b="0" i="0">
                <a:solidFill>
                  <a:schemeClr val="bg2"/>
                </a:solidFill>
                <a:latin typeface="Lato Light" charset="0"/>
                <a:ea typeface="Lato Light" charset="0"/>
                <a:cs typeface="Lato Light" charset="0"/>
              </a:defRPr>
            </a:lvl1pPr>
          </a:lstStyle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40170337"/>
      </p:ext>
    </p:extLst>
  </p:cSld>
  <p:clrMapOvr>
    <a:masterClrMapping/>
  </p:clrMapOvr>
  <p:transition/>
</p:sldLayout>
</file>

<file path=ppt/slideLayouts/slideLayout5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New Portfolio 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Rectangle 17"/>
          <p:cNvSpPr>
            <a:spLocks/>
          </p:cNvSpPr>
          <p:nvPr userDrawn="1"/>
        </p:nvSpPr>
        <p:spPr bwMode="auto">
          <a:xfrm rot="10800000" flipH="1">
            <a:off x="1" y="4844526"/>
            <a:ext cx="9147586" cy="297628"/>
          </a:xfrm>
          <a:prstGeom prst="rect">
            <a:avLst/>
          </a:prstGeom>
          <a:solidFill>
            <a:schemeClr val="bg1">
              <a:lumMod val="95000"/>
              <a:alpha val="90000"/>
            </a:schemeClr>
          </a:solidFill>
          <a:ln>
            <a:noFill/>
          </a:ln>
        </p:spPr>
        <p:txBody>
          <a:bodyPr lIns="0" tIns="0" rIns="0" bIns="0"/>
          <a:lstStyle/>
          <a:p>
            <a:endParaRPr lang="en-US" u="sng" dirty="0">
              <a:latin typeface="Calibri"/>
            </a:endParaRPr>
          </a:p>
        </p:txBody>
      </p:sp>
      <p:grpSp>
        <p:nvGrpSpPr>
          <p:cNvPr id="20" name="Group 19"/>
          <p:cNvGrpSpPr/>
          <p:nvPr userDrawn="1"/>
        </p:nvGrpSpPr>
        <p:grpSpPr>
          <a:xfrm>
            <a:off x="711968" y="4939155"/>
            <a:ext cx="88586" cy="88468"/>
            <a:chOff x="566572" y="4914901"/>
            <a:chExt cx="123991" cy="123825"/>
          </a:xfrm>
        </p:grpSpPr>
        <p:sp>
          <p:nvSpPr>
            <p:cNvPr id="21" name="Oval 20">
              <a:hlinkClick r:id="" action="ppaction://hlinkshowjump?jump=nextslide"/>
            </p:cNvPr>
            <p:cNvSpPr>
              <a:spLocks/>
            </p:cNvSpPr>
            <p:nvPr/>
          </p:nvSpPr>
          <p:spPr bwMode="auto">
            <a:xfrm>
              <a:off x="566572" y="4914901"/>
              <a:ext cx="123991" cy="123825"/>
            </a:xfrm>
            <a:prstGeom prst="ellipse">
              <a:avLst/>
            </a:prstGeom>
            <a:noFill/>
            <a:ln w="15875" cap="flat">
              <a:solidFill>
                <a:schemeClr val="tx1">
                  <a:alpha val="30000"/>
                </a:schemeClr>
              </a:solidFill>
              <a:prstDash val="solid"/>
              <a:miter lim="800000"/>
              <a:headEnd type="none" w="med" len="med"/>
              <a:tailEnd type="none" w="med" len="med"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lIns="0" tIns="0" rIns="0" bIns="0"/>
            <a:lstStyle/>
            <a:p>
              <a:endParaRPr lang="en-US" u="none" dirty="0">
                <a:latin typeface="Calibri"/>
              </a:endParaRPr>
            </a:p>
          </p:txBody>
        </p:sp>
        <p:sp>
          <p:nvSpPr>
            <p:cNvPr id="22" name="AutoShape 21">
              <a:hlinkClick r:id="" action="ppaction://hlinkshowjump?jump=nextslide"/>
            </p:cNvPr>
            <p:cNvSpPr>
              <a:spLocks/>
            </p:cNvSpPr>
            <p:nvPr/>
          </p:nvSpPr>
          <p:spPr bwMode="auto">
            <a:xfrm rot="5400000">
              <a:off x="600342" y="4955355"/>
              <a:ext cx="63104" cy="40536"/>
            </a:xfrm>
            <a:prstGeom prst="triangle">
              <a:avLst>
                <a:gd name="adj" fmla="val 50000"/>
              </a:avLst>
            </a:prstGeom>
            <a:solidFill>
              <a:schemeClr val="tx1">
                <a:alpha val="30000"/>
              </a:schemeClr>
            </a:solidFill>
            <a:ln>
              <a:noFill/>
            </a:ln>
          </p:spPr>
          <p:txBody>
            <a:bodyPr lIns="0" tIns="0" rIns="0" bIns="0"/>
            <a:lstStyle/>
            <a:p>
              <a:endParaRPr lang="en-US" u="none" dirty="0">
                <a:latin typeface="Calibri"/>
              </a:endParaRPr>
            </a:p>
          </p:txBody>
        </p:sp>
      </p:grpSp>
      <p:grpSp>
        <p:nvGrpSpPr>
          <p:cNvPr id="23" name="Group 22"/>
          <p:cNvGrpSpPr/>
          <p:nvPr userDrawn="1"/>
        </p:nvGrpSpPr>
        <p:grpSpPr>
          <a:xfrm>
            <a:off x="251520" y="4938304"/>
            <a:ext cx="89266" cy="89576"/>
            <a:chOff x="247055" y="4914306"/>
            <a:chExt cx="123991" cy="124421"/>
          </a:xfrm>
        </p:grpSpPr>
        <p:sp>
          <p:nvSpPr>
            <p:cNvPr id="24" name="Oval 23">
              <a:hlinkClick r:id="" action="ppaction://hlinkshowjump?jump=previousslide"/>
            </p:cNvPr>
            <p:cNvSpPr>
              <a:spLocks/>
            </p:cNvSpPr>
            <p:nvPr/>
          </p:nvSpPr>
          <p:spPr bwMode="auto">
            <a:xfrm rot="10800000">
              <a:off x="247055" y="4914306"/>
              <a:ext cx="123991" cy="124421"/>
            </a:xfrm>
            <a:prstGeom prst="ellipse">
              <a:avLst/>
            </a:prstGeom>
            <a:noFill/>
            <a:ln w="15875" cap="flat">
              <a:solidFill>
                <a:schemeClr val="tx1">
                  <a:alpha val="30000"/>
                </a:schemeClr>
              </a:solidFill>
              <a:prstDash val="solid"/>
              <a:miter lim="800000"/>
              <a:headEnd type="none" w="med" len="med"/>
              <a:tailEnd type="none" w="med" len="med"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lIns="0" tIns="0" rIns="0" bIns="0"/>
            <a:lstStyle/>
            <a:p>
              <a:endParaRPr lang="en-US" u="none" dirty="0">
                <a:latin typeface="Calibri"/>
              </a:endParaRPr>
            </a:p>
          </p:txBody>
        </p:sp>
        <p:sp>
          <p:nvSpPr>
            <p:cNvPr id="25" name="AutoShape 24">
              <a:hlinkClick r:id="" action="ppaction://hlinkshowjump?jump=previousslide"/>
            </p:cNvPr>
            <p:cNvSpPr>
              <a:spLocks/>
            </p:cNvSpPr>
            <p:nvPr/>
          </p:nvSpPr>
          <p:spPr bwMode="auto">
            <a:xfrm rot="16200000">
              <a:off x="269001" y="4952464"/>
              <a:ext cx="63406" cy="40535"/>
            </a:xfrm>
            <a:prstGeom prst="triangle">
              <a:avLst>
                <a:gd name="adj" fmla="val 50000"/>
              </a:avLst>
            </a:prstGeom>
            <a:solidFill>
              <a:schemeClr val="tx1">
                <a:alpha val="30000"/>
              </a:schemeClr>
            </a:solidFill>
            <a:ln>
              <a:noFill/>
            </a:ln>
          </p:spPr>
          <p:txBody>
            <a:bodyPr lIns="0" tIns="0" rIns="0" bIns="0"/>
            <a:lstStyle/>
            <a:p>
              <a:endParaRPr lang="en-US" u="none" dirty="0">
                <a:latin typeface="Calibri"/>
              </a:endParaRPr>
            </a:p>
          </p:txBody>
        </p:sp>
      </p:grpSp>
      <p:sp>
        <p:nvSpPr>
          <p:cNvPr id="3" name="Slide Number Placeholder 2"/>
          <p:cNvSpPr>
            <a:spLocks noGrp="1"/>
          </p:cNvSpPr>
          <p:nvPr>
            <p:ph type="sldNum" sz="quarter" idx="11"/>
          </p:nvPr>
        </p:nvSpPr>
        <p:spPr>
          <a:xfrm>
            <a:off x="317195" y="4860096"/>
            <a:ext cx="418450" cy="193041"/>
          </a:xfrm>
          <a:prstGeom prst="rect">
            <a:avLst/>
          </a:prstGeom>
        </p:spPr>
        <p:txBody>
          <a:bodyPr/>
          <a:lstStyle>
            <a:lvl1pPr>
              <a:defRPr sz="900" b="1" i="0">
                <a:solidFill>
                  <a:schemeClr val="tx1">
                    <a:alpha val="30000"/>
                  </a:schemeClr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fld id="{C3929991-3F91-D343-BFF2-32848ABE790B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2"/>
          </p:nvPr>
        </p:nvSpPr>
        <p:spPr>
          <a:xfrm>
            <a:off x="2703380" y="4881348"/>
            <a:ext cx="3740828" cy="194274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8" name="Picture Placeholder 7"/>
          <p:cNvSpPr>
            <a:spLocks noGrp="1"/>
          </p:cNvSpPr>
          <p:nvPr>
            <p:ph type="pic" sz="quarter" idx="13"/>
          </p:nvPr>
        </p:nvSpPr>
        <p:spPr>
          <a:xfrm>
            <a:off x="8229600" y="4903521"/>
            <a:ext cx="662136" cy="149192"/>
          </a:xfrm>
          <a:prstGeom prst="rect">
            <a:avLst/>
          </a:prstGeom>
        </p:spPr>
        <p:txBody>
          <a:bodyPr/>
          <a:lstStyle>
            <a:lvl1pPr>
              <a:defRPr sz="900" b="0" i="0">
                <a:latin typeface="Lato Light" charset="0"/>
                <a:ea typeface="Lato Light" charset="0"/>
                <a:cs typeface="Lato Light" charset="0"/>
              </a:defRPr>
            </a:lvl1pPr>
          </a:lstStyle>
          <a:p>
            <a:endParaRPr lang="en-US" dirty="0"/>
          </a:p>
        </p:txBody>
      </p:sp>
      <p:sp>
        <p:nvSpPr>
          <p:cNvPr id="39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3048596" y="857846"/>
            <a:ext cx="6110394" cy="3424238"/>
          </a:xfrm>
          <a:prstGeom prst="rect">
            <a:avLst/>
          </a:prstGeom>
        </p:spPr>
        <p:txBody>
          <a:bodyPr/>
          <a:lstStyle>
            <a:lvl1pPr>
              <a:defRPr sz="1000" b="0" i="0">
                <a:solidFill>
                  <a:schemeClr val="bg2"/>
                </a:solidFill>
                <a:latin typeface="Lato Light" charset="0"/>
                <a:ea typeface="Lato Light" charset="0"/>
                <a:cs typeface="Lato Light" charset="0"/>
              </a:defRPr>
            </a:lvl1pPr>
          </a:lstStyle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6533149"/>
      </p:ext>
    </p:extLst>
  </p:cSld>
  <p:clrMapOvr>
    <a:masterClrMapping/>
  </p:clrMapOvr>
  <p:transition/>
</p:sldLayout>
</file>

<file path=ppt/slideLayouts/slideLayout5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New Portfolio 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Rectangle 17"/>
          <p:cNvSpPr>
            <a:spLocks/>
          </p:cNvSpPr>
          <p:nvPr userDrawn="1"/>
        </p:nvSpPr>
        <p:spPr bwMode="auto">
          <a:xfrm rot="10800000" flipH="1">
            <a:off x="1" y="4844526"/>
            <a:ext cx="9147586" cy="297628"/>
          </a:xfrm>
          <a:prstGeom prst="rect">
            <a:avLst/>
          </a:prstGeom>
          <a:solidFill>
            <a:schemeClr val="bg1">
              <a:lumMod val="95000"/>
              <a:alpha val="90000"/>
            </a:schemeClr>
          </a:solidFill>
          <a:ln>
            <a:noFill/>
          </a:ln>
        </p:spPr>
        <p:txBody>
          <a:bodyPr lIns="0" tIns="0" rIns="0" bIns="0"/>
          <a:lstStyle/>
          <a:p>
            <a:endParaRPr lang="en-US" u="sng" dirty="0">
              <a:latin typeface="Calibri"/>
            </a:endParaRPr>
          </a:p>
        </p:txBody>
      </p:sp>
      <p:grpSp>
        <p:nvGrpSpPr>
          <p:cNvPr id="20" name="Group 19"/>
          <p:cNvGrpSpPr/>
          <p:nvPr userDrawn="1"/>
        </p:nvGrpSpPr>
        <p:grpSpPr>
          <a:xfrm>
            <a:off x="711968" y="4939155"/>
            <a:ext cx="88586" cy="88468"/>
            <a:chOff x="566572" y="4914901"/>
            <a:chExt cx="123991" cy="123825"/>
          </a:xfrm>
        </p:grpSpPr>
        <p:sp>
          <p:nvSpPr>
            <p:cNvPr id="21" name="Oval 20">
              <a:hlinkClick r:id="" action="ppaction://hlinkshowjump?jump=nextslide"/>
            </p:cNvPr>
            <p:cNvSpPr>
              <a:spLocks/>
            </p:cNvSpPr>
            <p:nvPr/>
          </p:nvSpPr>
          <p:spPr bwMode="auto">
            <a:xfrm>
              <a:off x="566572" y="4914901"/>
              <a:ext cx="123991" cy="123825"/>
            </a:xfrm>
            <a:prstGeom prst="ellipse">
              <a:avLst/>
            </a:prstGeom>
            <a:noFill/>
            <a:ln w="15875" cap="flat">
              <a:solidFill>
                <a:schemeClr val="tx1">
                  <a:alpha val="30000"/>
                </a:schemeClr>
              </a:solidFill>
              <a:prstDash val="solid"/>
              <a:miter lim="800000"/>
              <a:headEnd type="none" w="med" len="med"/>
              <a:tailEnd type="none" w="med" len="med"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lIns="0" tIns="0" rIns="0" bIns="0"/>
            <a:lstStyle/>
            <a:p>
              <a:endParaRPr lang="en-US" u="none" dirty="0">
                <a:latin typeface="Calibri"/>
              </a:endParaRPr>
            </a:p>
          </p:txBody>
        </p:sp>
        <p:sp>
          <p:nvSpPr>
            <p:cNvPr id="22" name="AutoShape 21">
              <a:hlinkClick r:id="" action="ppaction://hlinkshowjump?jump=nextslide"/>
            </p:cNvPr>
            <p:cNvSpPr>
              <a:spLocks/>
            </p:cNvSpPr>
            <p:nvPr/>
          </p:nvSpPr>
          <p:spPr bwMode="auto">
            <a:xfrm rot="5400000">
              <a:off x="600342" y="4955355"/>
              <a:ext cx="63104" cy="40536"/>
            </a:xfrm>
            <a:prstGeom prst="triangle">
              <a:avLst>
                <a:gd name="adj" fmla="val 50000"/>
              </a:avLst>
            </a:prstGeom>
            <a:solidFill>
              <a:schemeClr val="tx1">
                <a:alpha val="30000"/>
              </a:schemeClr>
            </a:solidFill>
            <a:ln>
              <a:noFill/>
            </a:ln>
          </p:spPr>
          <p:txBody>
            <a:bodyPr lIns="0" tIns="0" rIns="0" bIns="0"/>
            <a:lstStyle/>
            <a:p>
              <a:endParaRPr lang="en-US" u="none" dirty="0">
                <a:latin typeface="Calibri"/>
              </a:endParaRPr>
            </a:p>
          </p:txBody>
        </p:sp>
      </p:grpSp>
      <p:grpSp>
        <p:nvGrpSpPr>
          <p:cNvPr id="23" name="Group 22"/>
          <p:cNvGrpSpPr/>
          <p:nvPr userDrawn="1"/>
        </p:nvGrpSpPr>
        <p:grpSpPr>
          <a:xfrm>
            <a:off x="251520" y="4938304"/>
            <a:ext cx="89266" cy="89576"/>
            <a:chOff x="247055" y="4914306"/>
            <a:chExt cx="123991" cy="124421"/>
          </a:xfrm>
        </p:grpSpPr>
        <p:sp>
          <p:nvSpPr>
            <p:cNvPr id="24" name="Oval 23">
              <a:hlinkClick r:id="" action="ppaction://hlinkshowjump?jump=previousslide"/>
            </p:cNvPr>
            <p:cNvSpPr>
              <a:spLocks/>
            </p:cNvSpPr>
            <p:nvPr/>
          </p:nvSpPr>
          <p:spPr bwMode="auto">
            <a:xfrm rot="10800000">
              <a:off x="247055" y="4914306"/>
              <a:ext cx="123991" cy="124421"/>
            </a:xfrm>
            <a:prstGeom prst="ellipse">
              <a:avLst/>
            </a:prstGeom>
            <a:noFill/>
            <a:ln w="15875" cap="flat">
              <a:solidFill>
                <a:schemeClr val="tx1">
                  <a:alpha val="30000"/>
                </a:schemeClr>
              </a:solidFill>
              <a:prstDash val="solid"/>
              <a:miter lim="800000"/>
              <a:headEnd type="none" w="med" len="med"/>
              <a:tailEnd type="none" w="med" len="med"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lIns="0" tIns="0" rIns="0" bIns="0"/>
            <a:lstStyle/>
            <a:p>
              <a:endParaRPr lang="en-US" u="none" dirty="0">
                <a:latin typeface="Calibri"/>
              </a:endParaRPr>
            </a:p>
          </p:txBody>
        </p:sp>
        <p:sp>
          <p:nvSpPr>
            <p:cNvPr id="25" name="AutoShape 24">
              <a:hlinkClick r:id="" action="ppaction://hlinkshowjump?jump=previousslide"/>
            </p:cNvPr>
            <p:cNvSpPr>
              <a:spLocks/>
            </p:cNvSpPr>
            <p:nvPr/>
          </p:nvSpPr>
          <p:spPr bwMode="auto">
            <a:xfrm rot="16200000">
              <a:off x="269001" y="4952464"/>
              <a:ext cx="63406" cy="40535"/>
            </a:xfrm>
            <a:prstGeom prst="triangle">
              <a:avLst>
                <a:gd name="adj" fmla="val 50000"/>
              </a:avLst>
            </a:prstGeom>
            <a:solidFill>
              <a:schemeClr val="tx1">
                <a:alpha val="30000"/>
              </a:schemeClr>
            </a:solidFill>
            <a:ln>
              <a:noFill/>
            </a:ln>
          </p:spPr>
          <p:txBody>
            <a:bodyPr lIns="0" tIns="0" rIns="0" bIns="0"/>
            <a:lstStyle/>
            <a:p>
              <a:endParaRPr lang="en-US" u="none" dirty="0">
                <a:latin typeface="Calibri"/>
              </a:endParaRPr>
            </a:p>
          </p:txBody>
        </p:sp>
      </p:grpSp>
      <p:sp>
        <p:nvSpPr>
          <p:cNvPr id="3" name="Slide Number Placeholder 2"/>
          <p:cNvSpPr>
            <a:spLocks noGrp="1"/>
          </p:cNvSpPr>
          <p:nvPr>
            <p:ph type="sldNum" sz="quarter" idx="11"/>
          </p:nvPr>
        </p:nvSpPr>
        <p:spPr>
          <a:xfrm>
            <a:off x="317195" y="4860096"/>
            <a:ext cx="418450" cy="193041"/>
          </a:xfrm>
          <a:prstGeom prst="rect">
            <a:avLst/>
          </a:prstGeom>
        </p:spPr>
        <p:txBody>
          <a:bodyPr/>
          <a:lstStyle>
            <a:lvl1pPr>
              <a:defRPr sz="900" b="1" i="0">
                <a:solidFill>
                  <a:schemeClr val="tx1">
                    <a:alpha val="30000"/>
                  </a:schemeClr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fld id="{C3929991-3F91-D343-BFF2-32848ABE790B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2"/>
          </p:nvPr>
        </p:nvSpPr>
        <p:spPr>
          <a:xfrm>
            <a:off x="2703380" y="4881348"/>
            <a:ext cx="3740828" cy="194274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8" name="Picture Placeholder 7"/>
          <p:cNvSpPr>
            <a:spLocks noGrp="1"/>
          </p:cNvSpPr>
          <p:nvPr>
            <p:ph type="pic" sz="quarter" idx="13"/>
          </p:nvPr>
        </p:nvSpPr>
        <p:spPr>
          <a:xfrm>
            <a:off x="8229600" y="4903521"/>
            <a:ext cx="662136" cy="149192"/>
          </a:xfrm>
          <a:prstGeom prst="rect">
            <a:avLst/>
          </a:prstGeom>
        </p:spPr>
        <p:txBody>
          <a:bodyPr/>
          <a:lstStyle>
            <a:lvl1pPr>
              <a:defRPr sz="900" b="0" i="0">
                <a:latin typeface="Lato Light" charset="0"/>
                <a:ea typeface="Lato Light" charset="0"/>
                <a:cs typeface="Lato Light" charset="0"/>
              </a:defRPr>
            </a:lvl1pPr>
          </a:lstStyle>
          <a:p>
            <a:endParaRPr lang="en-US" dirty="0"/>
          </a:p>
        </p:txBody>
      </p:sp>
      <p:sp>
        <p:nvSpPr>
          <p:cNvPr id="39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711164" y="592111"/>
            <a:ext cx="3591013" cy="2008682"/>
          </a:xfrm>
          <a:prstGeom prst="rect">
            <a:avLst/>
          </a:prstGeom>
        </p:spPr>
        <p:txBody>
          <a:bodyPr/>
          <a:lstStyle>
            <a:lvl1pPr>
              <a:defRPr sz="1000" b="0" i="0">
                <a:solidFill>
                  <a:schemeClr val="bg2"/>
                </a:solidFill>
                <a:latin typeface="Lato Light" charset="0"/>
                <a:ea typeface="Lato Light" charset="0"/>
                <a:cs typeface="Lato Light" charset="0"/>
              </a:defRPr>
            </a:lvl1pPr>
          </a:lstStyle>
          <a:p>
            <a:endParaRPr lang="en-US" dirty="0"/>
          </a:p>
        </p:txBody>
      </p:sp>
      <p:sp>
        <p:nvSpPr>
          <p:cNvPr id="18" name="Picture Placeholder 3"/>
          <p:cNvSpPr>
            <a:spLocks noGrp="1"/>
          </p:cNvSpPr>
          <p:nvPr>
            <p:ph type="pic" sz="quarter" idx="14"/>
          </p:nvPr>
        </p:nvSpPr>
        <p:spPr>
          <a:xfrm>
            <a:off x="4356387" y="592111"/>
            <a:ext cx="2011663" cy="2008682"/>
          </a:xfrm>
          <a:prstGeom prst="rect">
            <a:avLst/>
          </a:prstGeom>
        </p:spPr>
        <p:txBody>
          <a:bodyPr/>
          <a:lstStyle>
            <a:lvl1pPr>
              <a:defRPr sz="1000" b="0" i="0">
                <a:solidFill>
                  <a:schemeClr val="bg2"/>
                </a:solidFill>
                <a:latin typeface="Lato Light" charset="0"/>
                <a:ea typeface="Lato Light" charset="0"/>
                <a:cs typeface="Lato Light" charset="0"/>
              </a:defRPr>
            </a:lvl1pPr>
          </a:lstStyle>
          <a:p>
            <a:endParaRPr lang="en-US" dirty="0"/>
          </a:p>
        </p:txBody>
      </p:sp>
      <p:sp>
        <p:nvSpPr>
          <p:cNvPr id="26" name="Picture Placeholder 3"/>
          <p:cNvSpPr>
            <a:spLocks noGrp="1"/>
          </p:cNvSpPr>
          <p:nvPr>
            <p:ph type="pic" sz="quarter" idx="15"/>
          </p:nvPr>
        </p:nvSpPr>
        <p:spPr>
          <a:xfrm>
            <a:off x="6419968" y="592111"/>
            <a:ext cx="2011663" cy="2008682"/>
          </a:xfrm>
          <a:prstGeom prst="rect">
            <a:avLst/>
          </a:prstGeom>
        </p:spPr>
        <p:txBody>
          <a:bodyPr/>
          <a:lstStyle>
            <a:lvl1pPr>
              <a:defRPr sz="1000" b="0" i="0">
                <a:solidFill>
                  <a:schemeClr val="bg2"/>
                </a:solidFill>
                <a:latin typeface="Lato Light" charset="0"/>
                <a:ea typeface="Lato Light" charset="0"/>
                <a:cs typeface="Lato Light" charset="0"/>
              </a:defRPr>
            </a:lvl1pPr>
          </a:lstStyle>
          <a:p>
            <a:endParaRPr lang="en-US" dirty="0"/>
          </a:p>
        </p:txBody>
      </p:sp>
      <p:sp>
        <p:nvSpPr>
          <p:cNvPr id="27" name="Picture Placeholder 3"/>
          <p:cNvSpPr>
            <a:spLocks noGrp="1"/>
          </p:cNvSpPr>
          <p:nvPr>
            <p:ph type="pic" sz="quarter" idx="16"/>
          </p:nvPr>
        </p:nvSpPr>
        <p:spPr>
          <a:xfrm>
            <a:off x="711164" y="2653399"/>
            <a:ext cx="7718174" cy="1911106"/>
          </a:xfrm>
          <a:prstGeom prst="rect">
            <a:avLst/>
          </a:prstGeom>
        </p:spPr>
        <p:txBody>
          <a:bodyPr/>
          <a:lstStyle>
            <a:lvl1pPr>
              <a:defRPr sz="1000" b="0" i="0">
                <a:solidFill>
                  <a:schemeClr val="bg2"/>
                </a:solidFill>
                <a:latin typeface="Lato Light" charset="0"/>
                <a:ea typeface="Lato Light" charset="0"/>
                <a:cs typeface="Lato Light" charset="0"/>
              </a:defRPr>
            </a:lvl1pPr>
          </a:lstStyle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10486506"/>
      </p:ext>
    </p:extLst>
  </p:cSld>
  <p:clrMapOvr>
    <a:masterClrMapping/>
  </p:clrMapOvr>
  <p:transition/>
</p:sldLayout>
</file>

<file path=ppt/slideLayouts/slideLayout5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New Portfolio 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Rectangle 17"/>
          <p:cNvSpPr>
            <a:spLocks/>
          </p:cNvSpPr>
          <p:nvPr userDrawn="1"/>
        </p:nvSpPr>
        <p:spPr bwMode="auto">
          <a:xfrm rot="10800000" flipH="1">
            <a:off x="1" y="4844526"/>
            <a:ext cx="9147586" cy="297628"/>
          </a:xfrm>
          <a:prstGeom prst="rect">
            <a:avLst/>
          </a:prstGeom>
          <a:solidFill>
            <a:schemeClr val="bg1">
              <a:lumMod val="95000"/>
              <a:alpha val="90000"/>
            </a:schemeClr>
          </a:solidFill>
          <a:ln>
            <a:noFill/>
          </a:ln>
        </p:spPr>
        <p:txBody>
          <a:bodyPr lIns="0" tIns="0" rIns="0" bIns="0"/>
          <a:lstStyle/>
          <a:p>
            <a:endParaRPr lang="en-US" u="sng" dirty="0">
              <a:latin typeface="Calibri"/>
            </a:endParaRPr>
          </a:p>
        </p:txBody>
      </p:sp>
      <p:grpSp>
        <p:nvGrpSpPr>
          <p:cNvPr id="20" name="Group 19"/>
          <p:cNvGrpSpPr/>
          <p:nvPr userDrawn="1"/>
        </p:nvGrpSpPr>
        <p:grpSpPr>
          <a:xfrm>
            <a:off x="711968" y="4939155"/>
            <a:ext cx="88586" cy="88468"/>
            <a:chOff x="566572" y="4914901"/>
            <a:chExt cx="123991" cy="123825"/>
          </a:xfrm>
        </p:grpSpPr>
        <p:sp>
          <p:nvSpPr>
            <p:cNvPr id="21" name="Oval 20">
              <a:hlinkClick r:id="" action="ppaction://hlinkshowjump?jump=nextslide"/>
            </p:cNvPr>
            <p:cNvSpPr>
              <a:spLocks/>
            </p:cNvSpPr>
            <p:nvPr/>
          </p:nvSpPr>
          <p:spPr bwMode="auto">
            <a:xfrm>
              <a:off x="566572" y="4914901"/>
              <a:ext cx="123991" cy="123825"/>
            </a:xfrm>
            <a:prstGeom prst="ellipse">
              <a:avLst/>
            </a:prstGeom>
            <a:noFill/>
            <a:ln w="15875" cap="flat">
              <a:solidFill>
                <a:schemeClr val="tx1">
                  <a:alpha val="30000"/>
                </a:schemeClr>
              </a:solidFill>
              <a:prstDash val="solid"/>
              <a:miter lim="800000"/>
              <a:headEnd type="none" w="med" len="med"/>
              <a:tailEnd type="none" w="med" len="med"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lIns="0" tIns="0" rIns="0" bIns="0"/>
            <a:lstStyle/>
            <a:p>
              <a:endParaRPr lang="en-US" u="none" dirty="0">
                <a:latin typeface="Calibri"/>
              </a:endParaRPr>
            </a:p>
          </p:txBody>
        </p:sp>
        <p:sp>
          <p:nvSpPr>
            <p:cNvPr id="22" name="AutoShape 21">
              <a:hlinkClick r:id="" action="ppaction://hlinkshowjump?jump=nextslide"/>
            </p:cNvPr>
            <p:cNvSpPr>
              <a:spLocks/>
            </p:cNvSpPr>
            <p:nvPr/>
          </p:nvSpPr>
          <p:spPr bwMode="auto">
            <a:xfrm rot="5400000">
              <a:off x="600342" y="4955355"/>
              <a:ext cx="63104" cy="40536"/>
            </a:xfrm>
            <a:prstGeom prst="triangle">
              <a:avLst>
                <a:gd name="adj" fmla="val 50000"/>
              </a:avLst>
            </a:prstGeom>
            <a:solidFill>
              <a:schemeClr val="tx1">
                <a:alpha val="30000"/>
              </a:schemeClr>
            </a:solidFill>
            <a:ln>
              <a:noFill/>
            </a:ln>
          </p:spPr>
          <p:txBody>
            <a:bodyPr lIns="0" tIns="0" rIns="0" bIns="0"/>
            <a:lstStyle/>
            <a:p>
              <a:endParaRPr lang="en-US" u="none" dirty="0">
                <a:latin typeface="Calibri"/>
              </a:endParaRPr>
            </a:p>
          </p:txBody>
        </p:sp>
      </p:grpSp>
      <p:grpSp>
        <p:nvGrpSpPr>
          <p:cNvPr id="23" name="Group 22"/>
          <p:cNvGrpSpPr/>
          <p:nvPr userDrawn="1"/>
        </p:nvGrpSpPr>
        <p:grpSpPr>
          <a:xfrm>
            <a:off x="251520" y="4938304"/>
            <a:ext cx="89266" cy="89576"/>
            <a:chOff x="247055" y="4914306"/>
            <a:chExt cx="123991" cy="124421"/>
          </a:xfrm>
        </p:grpSpPr>
        <p:sp>
          <p:nvSpPr>
            <p:cNvPr id="24" name="Oval 23">
              <a:hlinkClick r:id="" action="ppaction://hlinkshowjump?jump=previousslide"/>
            </p:cNvPr>
            <p:cNvSpPr>
              <a:spLocks/>
            </p:cNvSpPr>
            <p:nvPr/>
          </p:nvSpPr>
          <p:spPr bwMode="auto">
            <a:xfrm rot="10800000">
              <a:off x="247055" y="4914306"/>
              <a:ext cx="123991" cy="124421"/>
            </a:xfrm>
            <a:prstGeom prst="ellipse">
              <a:avLst/>
            </a:prstGeom>
            <a:noFill/>
            <a:ln w="15875" cap="flat">
              <a:solidFill>
                <a:schemeClr val="tx1">
                  <a:alpha val="30000"/>
                </a:schemeClr>
              </a:solidFill>
              <a:prstDash val="solid"/>
              <a:miter lim="800000"/>
              <a:headEnd type="none" w="med" len="med"/>
              <a:tailEnd type="none" w="med" len="med"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lIns="0" tIns="0" rIns="0" bIns="0"/>
            <a:lstStyle/>
            <a:p>
              <a:endParaRPr lang="en-US" u="none" dirty="0">
                <a:latin typeface="Calibri"/>
              </a:endParaRPr>
            </a:p>
          </p:txBody>
        </p:sp>
        <p:sp>
          <p:nvSpPr>
            <p:cNvPr id="25" name="AutoShape 24">
              <a:hlinkClick r:id="" action="ppaction://hlinkshowjump?jump=previousslide"/>
            </p:cNvPr>
            <p:cNvSpPr>
              <a:spLocks/>
            </p:cNvSpPr>
            <p:nvPr/>
          </p:nvSpPr>
          <p:spPr bwMode="auto">
            <a:xfrm rot="16200000">
              <a:off x="269001" y="4952464"/>
              <a:ext cx="63406" cy="40535"/>
            </a:xfrm>
            <a:prstGeom prst="triangle">
              <a:avLst>
                <a:gd name="adj" fmla="val 50000"/>
              </a:avLst>
            </a:prstGeom>
            <a:solidFill>
              <a:schemeClr val="tx1">
                <a:alpha val="30000"/>
              </a:schemeClr>
            </a:solidFill>
            <a:ln>
              <a:noFill/>
            </a:ln>
          </p:spPr>
          <p:txBody>
            <a:bodyPr lIns="0" tIns="0" rIns="0" bIns="0"/>
            <a:lstStyle/>
            <a:p>
              <a:endParaRPr lang="en-US" u="none" dirty="0">
                <a:latin typeface="Calibri"/>
              </a:endParaRPr>
            </a:p>
          </p:txBody>
        </p:sp>
      </p:grpSp>
      <p:sp>
        <p:nvSpPr>
          <p:cNvPr id="3" name="Slide Number Placeholder 2"/>
          <p:cNvSpPr>
            <a:spLocks noGrp="1"/>
          </p:cNvSpPr>
          <p:nvPr>
            <p:ph type="sldNum" sz="quarter" idx="11"/>
          </p:nvPr>
        </p:nvSpPr>
        <p:spPr>
          <a:xfrm>
            <a:off x="317195" y="4860096"/>
            <a:ext cx="418450" cy="193041"/>
          </a:xfrm>
          <a:prstGeom prst="rect">
            <a:avLst/>
          </a:prstGeom>
        </p:spPr>
        <p:txBody>
          <a:bodyPr/>
          <a:lstStyle>
            <a:lvl1pPr>
              <a:defRPr sz="900" b="1" i="0">
                <a:solidFill>
                  <a:schemeClr val="tx1">
                    <a:alpha val="30000"/>
                  </a:schemeClr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fld id="{C3929991-3F91-D343-BFF2-32848ABE790B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2"/>
          </p:nvPr>
        </p:nvSpPr>
        <p:spPr>
          <a:xfrm>
            <a:off x="2703380" y="4881348"/>
            <a:ext cx="3740828" cy="194274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8" name="Picture Placeholder 7"/>
          <p:cNvSpPr>
            <a:spLocks noGrp="1"/>
          </p:cNvSpPr>
          <p:nvPr>
            <p:ph type="pic" sz="quarter" idx="13"/>
          </p:nvPr>
        </p:nvSpPr>
        <p:spPr>
          <a:xfrm>
            <a:off x="8229600" y="4903521"/>
            <a:ext cx="662136" cy="149192"/>
          </a:xfrm>
          <a:prstGeom prst="rect">
            <a:avLst/>
          </a:prstGeom>
        </p:spPr>
        <p:txBody>
          <a:bodyPr/>
          <a:lstStyle>
            <a:lvl1pPr>
              <a:defRPr sz="900" b="0" i="0">
                <a:latin typeface="Lato Light" charset="0"/>
                <a:ea typeface="Lato Light" charset="0"/>
                <a:cs typeface="Lato Light" charset="0"/>
              </a:defRPr>
            </a:lvl1pPr>
          </a:lstStyle>
          <a:p>
            <a:endParaRPr lang="en-US" dirty="0"/>
          </a:p>
        </p:txBody>
      </p:sp>
      <p:sp>
        <p:nvSpPr>
          <p:cNvPr id="39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2653384" y="606392"/>
            <a:ext cx="1913803" cy="1914638"/>
          </a:xfrm>
          <a:prstGeom prst="rect">
            <a:avLst/>
          </a:prstGeom>
        </p:spPr>
        <p:txBody>
          <a:bodyPr/>
          <a:lstStyle>
            <a:lvl1pPr>
              <a:defRPr sz="1000" b="0" i="0">
                <a:solidFill>
                  <a:schemeClr val="bg2"/>
                </a:solidFill>
                <a:latin typeface="Lato Light" charset="0"/>
                <a:ea typeface="Lato Light" charset="0"/>
                <a:cs typeface="Lato Light" charset="0"/>
              </a:defRPr>
            </a:lvl1pPr>
          </a:lstStyle>
          <a:p>
            <a:endParaRPr lang="en-US" dirty="0"/>
          </a:p>
        </p:txBody>
      </p:sp>
      <p:sp>
        <p:nvSpPr>
          <p:cNvPr id="32" name="Picture Placeholder 3"/>
          <p:cNvSpPr>
            <a:spLocks noGrp="1"/>
          </p:cNvSpPr>
          <p:nvPr>
            <p:ph type="pic" sz="quarter" idx="14"/>
          </p:nvPr>
        </p:nvSpPr>
        <p:spPr>
          <a:xfrm>
            <a:off x="742082" y="2524569"/>
            <a:ext cx="1913803" cy="1914638"/>
          </a:xfrm>
          <a:prstGeom prst="rect">
            <a:avLst/>
          </a:prstGeom>
        </p:spPr>
        <p:txBody>
          <a:bodyPr/>
          <a:lstStyle>
            <a:lvl1pPr>
              <a:defRPr sz="1000" b="0" i="0">
                <a:solidFill>
                  <a:schemeClr val="bg2"/>
                </a:solidFill>
                <a:latin typeface="Lato Light" charset="0"/>
                <a:ea typeface="Lato Light" charset="0"/>
                <a:cs typeface="Lato Light" charset="0"/>
              </a:defRPr>
            </a:lvl1pPr>
          </a:lstStyle>
          <a:p>
            <a:endParaRPr lang="en-US" dirty="0"/>
          </a:p>
        </p:txBody>
      </p:sp>
      <p:sp>
        <p:nvSpPr>
          <p:cNvPr id="33" name="Picture Placeholder 3"/>
          <p:cNvSpPr>
            <a:spLocks noGrp="1"/>
          </p:cNvSpPr>
          <p:nvPr>
            <p:ph type="pic" sz="quarter" idx="15"/>
          </p:nvPr>
        </p:nvSpPr>
        <p:spPr>
          <a:xfrm>
            <a:off x="6482863" y="606392"/>
            <a:ext cx="1913803" cy="1914638"/>
          </a:xfrm>
          <a:prstGeom prst="rect">
            <a:avLst/>
          </a:prstGeom>
        </p:spPr>
        <p:txBody>
          <a:bodyPr/>
          <a:lstStyle>
            <a:lvl1pPr>
              <a:defRPr sz="1000" b="0" i="0">
                <a:solidFill>
                  <a:schemeClr val="bg2"/>
                </a:solidFill>
                <a:latin typeface="Lato Light" charset="0"/>
                <a:ea typeface="Lato Light" charset="0"/>
                <a:cs typeface="Lato Light" charset="0"/>
              </a:defRPr>
            </a:lvl1pPr>
          </a:lstStyle>
          <a:p>
            <a:endParaRPr lang="en-US" dirty="0"/>
          </a:p>
        </p:txBody>
      </p:sp>
      <p:sp>
        <p:nvSpPr>
          <p:cNvPr id="34" name="Picture Placeholder 3"/>
          <p:cNvSpPr>
            <a:spLocks noGrp="1"/>
          </p:cNvSpPr>
          <p:nvPr>
            <p:ph type="pic" sz="quarter" idx="16"/>
          </p:nvPr>
        </p:nvSpPr>
        <p:spPr>
          <a:xfrm>
            <a:off x="4571561" y="2524569"/>
            <a:ext cx="1913803" cy="1914638"/>
          </a:xfrm>
          <a:prstGeom prst="rect">
            <a:avLst/>
          </a:prstGeom>
        </p:spPr>
        <p:txBody>
          <a:bodyPr/>
          <a:lstStyle>
            <a:lvl1pPr>
              <a:defRPr sz="1000" b="0" i="0">
                <a:solidFill>
                  <a:schemeClr val="bg2"/>
                </a:solidFill>
                <a:latin typeface="Lato Light" charset="0"/>
                <a:ea typeface="Lato Light" charset="0"/>
                <a:cs typeface="Lato Light" charset="0"/>
              </a:defRPr>
            </a:lvl1pPr>
          </a:lstStyle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43195511"/>
      </p:ext>
    </p:extLst>
  </p:cSld>
  <p:clrMapOvr>
    <a:masterClrMapping/>
  </p:clrMapOvr>
  <p:transition/>
</p:sldLayout>
</file>

<file path=ppt/slideLayouts/slideLayout5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New Portfolio 1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Rectangle 17"/>
          <p:cNvSpPr>
            <a:spLocks/>
          </p:cNvSpPr>
          <p:nvPr userDrawn="1"/>
        </p:nvSpPr>
        <p:spPr bwMode="auto">
          <a:xfrm rot="10800000" flipH="1">
            <a:off x="1" y="4844526"/>
            <a:ext cx="9147586" cy="297628"/>
          </a:xfrm>
          <a:prstGeom prst="rect">
            <a:avLst/>
          </a:prstGeom>
          <a:solidFill>
            <a:schemeClr val="bg1">
              <a:lumMod val="95000"/>
              <a:alpha val="90000"/>
            </a:schemeClr>
          </a:solidFill>
          <a:ln>
            <a:noFill/>
          </a:ln>
        </p:spPr>
        <p:txBody>
          <a:bodyPr lIns="0" tIns="0" rIns="0" bIns="0"/>
          <a:lstStyle/>
          <a:p>
            <a:endParaRPr lang="en-US" u="sng" dirty="0">
              <a:latin typeface="Calibri"/>
            </a:endParaRPr>
          </a:p>
        </p:txBody>
      </p:sp>
      <p:grpSp>
        <p:nvGrpSpPr>
          <p:cNvPr id="20" name="Group 19"/>
          <p:cNvGrpSpPr/>
          <p:nvPr userDrawn="1"/>
        </p:nvGrpSpPr>
        <p:grpSpPr>
          <a:xfrm>
            <a:off x="711968" y="4939155"/>
            <a:ext cx="88586" cy="88468"/>
            <a:chOff x="566572" y="4914901"/>
            <a:chExt cx="123991" cy="123825"/>
          </a:xfrm>
        </p:grpSpPr>
        <p:sp>
          <p:nvSpPr>
            <p:cNvPr id="21" name="Oval 20">
              <a:hlinkClick r:id="" action="ppaction://hlinkshowjump?jump=nextslide"/>
            </p:cNvPr>
            <p:cNvSpPr>
              <a:spLocks/>
            </p:cNvSpPr>
            <p:nvPr/>
          </p:nvSpPr>
          <p:spPr bwMode="auto">
            <a:xfrm>
              <a:off x="566572" y="4914901"/>
              <a:ext cx="123991" cy="123825"/>
            </a:xfrm>
            <a:prstGeom prst="ellipse">
              <a:avLst/>
            </a:prstGeom>
            <a:noFill/>
            <a:ln w="15875" cap="flat">
              <a:solidFill>
                <a:schemeClr val="tx1">
                  <a:alpha val="30000"/>
                </a:schemeClr>
              </a:solidFill>
              <a:prstDash val="solid"/>
              <a:miter lim="800000"/>
              <a:headEnd type="none" w="med" len="med"/>
              <a:tailEnd type="none" w="med" len="med"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lIns="0" tIns="0" rIns="0" bIns="0"/>
            <a:lstStyle/>
            <a:p>
              <a:endParaRPr lang="en-US" u="none" dirty="0">
                <a:latin typeface="Calibri"/>
              </a:endParaRPr>
            </a:p>
          </p:txBody>
        </p:sp>
        <p:sp>
          <p:nvSpPr>
            <p:cNvPr id="22" name="AutoShape 21">
              <a:hlinkClick r:id="" action="ppaction://hlinkshowjump?jump=nextslide"/>
            </p:cNvPr>
            <p:cNvSpPr>
              <a:spLocks/>
            </p:cNvSpPr>
            <p:nvPr/>
          </p:nvSpPr>
          <p:spPr bwMode="auto">
            <a:xfrm rot="5400000">
              <a:off x="600342" y="4955355"/>
              <a:ext cx="63104" cy="40536"/>
            </a:xfrm>
            <a:prstGeom prst="triangle">
              <a:avLst>
                <a:gd name="adj" fmla="val 50000"/>
              </a:avLst>
            </a:prstGeom>
            <a:solidFill>
              <a:schemeClr val="tx1">
                <a:alpha val="30000"/>
              </a:schemeClr>
            </a:solidFill>
            <a:ln>
              <a:noFill/>
            </a:ln>
          </p:spPr>
          <p:txBody>
            <a:bodyPr lIns="0" tIns="0" rIns="0" bIns="0"/>
            <a:lstStyle/>
            <a:p>
              <a:endParaRPr lang="en-US" u="none" dirty="0">
                <a:latin typeface="Calibri"/>
              </a:endParaRPr>
            </a:p>
          </p:txBody>
        </p:sp>
      </p:grpSp>
      <p:grpSp>
        <p:nvGrpSpPr>
          <p:cNvPr id="23" name="Group 22"/>
          <p:cNvGrpSpPr/>
          <p:nvPr userDrawn="1"/>
        </p:nvGrpSpPr>
        <p:grpSpPr>
          <a:xfrm>
            <a:off x="251520" y="4938304"/>
            <a:ext cx="89266" cy="89576"/>
            <a:chOff x="247055" y="4914306"/>
            <a:chExt cx="123991" cy="124421"/>
          </a:xfrm>
        </p:grpSpPr>
        <p:sp>
          <p:nvSpPr>
            <p:cNvPr id="24" name="Oval 23">
              <a:hlinkClick r:id="" action="ppaction://hlinkshowjump?jump=previousslide"/>
            </p:cNvPr>
            <p:cNvSpPr>
              <a:spLocks/>
            </p:cNvSpPr>
            <p:nvPr/>
          </p:nvSpPr>
          <p:spPr bwMode="auto">
            <a:xfrm rot="10800000">
              <a:off x="247055" y="4914306"/>
              <a:ext cx="123991" cy="124421"/>
            </a:xfrm>
            <a:prstGeom prst="ellipse">
              <a:avLst/>
            </a:prstGeom>
            <a:noFill/>
            <a:ln w="15875" cap="flat">
              <a:solidFill>
                <a:schemeClr val="tx1">
                  <a:alpha val="30000"/>
                </a:schemeClr>
              </a:solidFill>
              <a:prstDash val="solid"/>
              <a:miter lim="800000"/>
              <a:headEnd type="none" w="med" len="med"/>
              <a:tailEnd type="none" w="med" len="med"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lIns="0" tIns="0" rIns="0" bIns="0"/>
            <a:lstStyle/>
            <a:p>
              <a:endParaRPr lang="en-US" u="none" dirty="0">
                <a:latin typeface="Calibri"/>
              </a:endParaRPr>
            </a:p>
          </p:txBody>
        </p:sp>
        <p:sp>
          <p:nvSpPr>
            <p:cNvPr id="25" name="AutoShape 24">
              <a:hlinkClick r:id="" action="ppaction://hlinkshowjump?jump=previousslide"/>
            </p:cNvPr>
            <p:cNvSpPr>
              <a:spLocks/>
            </p:cNvSpPr>
            <p:nvPr/>
          </p:nvSpPr>
          <p:spPr bwMode="auto">
            <a:xfrm rot="16200000">
              <a:off x="269001" y="4952464"/>
              <a:ext cx="63406" cy="40535"/>
            </a:xfrm>
            <a:prstGeom prst="triangle">
              <a:avLst>
                <a:gd name="adj" fmla="val 50000"/>
              </a:avLst>
            </a:prstGeom>
            <a:solidFill>
              <a:schemeClr val="tx1">
                <a:alpha val="30000"/>
              </a:schemeClr>
            </a:solidFill>
            <a:ln>
              <a:noFill/>
            </a:ln>
          </p:spPr>
          <p:txBody>
            <a:bodyPr lIns="0" tIns="0" rIns="0" bIns="0"/>
            <a:lstStyle/>
            <a:p>
              <a:endParaRPr lang="en-US" u="none" dirty="0">
                <a:latin typeface="Calibri"/>
              </a:endParaRPr>
            </a:p>
          </p:txBody>
        </p:sp>
      </p:grpSp>
      <p:sp>
        <p:nvSpPr>
          <p:cNvPr id="3" name="Slide Number Placeholder 2"/>
          <p:cNvSpPr>
            <a:spLocks noGrp="1"/>
          </p:cNvSpPr>
          <p:nvPr>
            <p:ph type="sldNum" sz="quarter" idx="11"/>
          </p:nvPr>
        </p:nvSpPr>
        <p:spPr>
          <a:xfrm>
            <a:off x="317195" y="4860096"/>
            <a:ext cx="418450" cy="193041"/>
          </a:xfrm>
          <a:prstGeom prst="rect">
            <a:avLst/>
          </a:prstGeom>
        </p:spPr>
        <p:txBody>
          <a:bodyPr/>
          <a:lstStyle>
            <a:lvl1pPr>
              <a:defRPr sz="900" b="1" i="0">
                <a:solidFill>
                  <a:schemeClr val="tx1">
                    <a:alpha val="30000"/>
                  </a:schemeClr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fld id="{C3929991-3F91-D343-BFF2-32848ABE790B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2"/>
          </p:nvPr>
        </p:nvSpPr>
        <p:spPr>
          <a:xfrm>
            <a:off x="2703380" y="4881348"/>
            <a:ext cx="3740828" cy="194274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8" name="Picture Placeholder 7"/>
          <p:cNvSpPr>
            <a:spLocks noGrp="1"/>
          </p:cNvSpPr>
          <p:nvPr>
            <p:ph type="pic" sz="quarter" idx="13"/>
          </p:nvPr>
        </p:nvSpPr>
        <p:spPr>
          <a:xfrm>
            <a:off x="8229600" y="4903521"/>
            <a:ext cx="662136" cy="149192"/>
          </a:xfrm>
          <a:prstGeom prst="rect">
            <a:avLst/>
          </a:prstGeom>
        </p:spPr>
        <p:txBody>
          <a:bodyPr/>
          <a:lstStyle>
            <a:lvl1pPr>
              <a:defRPr sz="900" b="0" i="0">
                <a:latin typeface="Lato Light" charset="0"/>
                <a:ea typeface="Lato Light" charset="0"/>
                <a:cs typeface="Lato Light" charset="0"/>
              </a:defRPr>
            </a:lvl1pPr>
          </a:lstStyle>
          <a:p>
            <a:endParaRPr lang="en-US" dirty="0"/>
          </a:p>
        </p:txBody>
      </p:sp>
      <p:sp>
        <p:nvSpPr>
          <p:cNvPr id="32" name="Picture Placeholder 3"/>
          <p:cNvSpPr>
            <a:spLocks noGrp="1"/>
          </p:cNvSpPr>
          <p:nvPr>
            <p:ph type="pic" sz="quarter" idx="14"/>
          </p:nvPr>
        </p:nvSpPr>
        <p:spPr>
          <a:xfrm>
            <a:off x="779993" y="598755"/>
            <a:ext cx="2506347" cy="2508830"/>
          </a:xfrm>
          <a:prstGeom prst="rect">
            <a:avLst/>
          </a:prstGeom>
        </p:spPr>
        <p:txBody>
          <a:bodyPr/>
          <a:lstStyle>
            <a:lvl1pPr>
              <a:defRPr sz="1000" b="0" i="0">
                <a:solidFill>
                  <a:schemeClr val="bg2"/>
                </a:solidFill>
                <a:latin typeface="Lato Light" charset="0"/>
                <a:ea typeface="Lato Light" charset="0"/>
                <a:cs typeface="Lato Light" charset="0"/>
              </a:defRPr>
            </a:lvl1pPr>
          </a:lstStyle>
          <a:p>
            <a:endParaRPr lang="en-US" dirty="0"/>
          </a:p>
        </p:txBody>
      </p:sp>
      <p:sp>
        <p:nvSpPr>
          <p:cNvPr id="27" name="Picture Placeholder 3"/>
          <p:cNvSpPr>
            <a:spLocks noGrp="1"/>
          </p:cNvSpPr>
          <p:nvPr>
            <p:ph type="pic" sz="quarter" idx="15"/>
          </p:nvPr>
        </p:nvSpPr>
        <p:spPr>
          <a:xfrm>
            <a:off x="3330688" y="598755"/>
            <a:ext cx="2506347" cy="2508830"/>
          </a:xfrm>
          <a:prstGeom prst="rect">
            <a:avLst/>
          </a:prstGeom>
        </p:spPr>
        <p:txBody>
          <a:bodyPr/>
          <a:lstStyle>
            <a:lvl1pPr>
              <a:defRPr sz="1000" b="0" i="0">
                <a:solidFill>
                  <a:schemeClr val="bg2"/>
                </a:solidFill>
                <a:latin typeface="Lato Light" charset="0"/>
                <a:ea typeface="Lato Light" charset="0"/>
                <a:cs typeface="Lato Light" charset="0"/>
              </a:defRPr>
            </a:lvl1pPr>
          </a:lstStyle>
          <a:p>
            <a:endParaRPr lang="en-US" dirty="0"/>
          </a:p>
        </p:txBody>
      </p:sp>
      <p:sp>
        <p:nvSpPr>
          <p:cNvPr id="28" name="Picture Placeholder 3"/>
          <p:cNvSpPr>
            <a:spLocks noGrp="1"/>
          </p:cNvSpPr>
          <p:nvPr>
            <p:ph type="pic" sz="quarter" idx="16"/>
          </p:nvPr>
        </p:nvSpPr>
        <p:spPr>
          <a:xfrm>
            <a:off x="5881383" y="598755"/>
            <a:ext cx="2506347" cy="2508830"/>
          </a:xfrm>
          <a:prstGeom prst="rect">
            <a:avLst/>
          </a:prstGeom>
        </p:spPr>
        <p:txBody>
          <a:bodyPr/>
          <a:lstStyle>
            <a:lvl1pPr>
              <a:defRPr sz="1000" b="0" i="0">
                <a:solidFill>
                  <a:schemeClr val="bg2"/>
                </a:solidFill>
                <a:latin typeface="Lato Light" charset="0"/>
                <a:ea typeface="Lato Light" charset="0"/>
                <a:cs typeface="Lato Light" charset="0"/>
              </a:defRPr>
            </a:lvl1pPr>
          </a:lstStyle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69893141"/>
      </p:ext>
    </p:extLst>
  </p:cSld>
  <p:clrMapOvr>
    <a:masterClrMapping/>
  </p:clrMapOvr>
  <p:transition/>
</p:sldLayout>
</file>

<file path=ppt/slideLayouts/slideLayout5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Rubrikbi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/>
          <p:cNvSpPr>
            <a:spLocks noGrp="1"/>
          </p:cNvSpPr>
          <p:nvPr>
            <p:ph type="ctrTitle"/>
          </p:nvPr>
        </p:nvSpPr>
        <p:spPr>
          <a:xfrm>
            <a:off x="685800" y="1598613"/>
            <a:ext cx="7772400" cy="1101725"/>
          </a:xfrm>
        </p:spPr>
        <p:txBody>
          <a:bodyPr/>
          <a:lstStyle/>
          <a:p>
            <a:r>
              <a:rPr lang="sv-SE"/>
              <a:t>Klicka här för att ändra format</a:t>
            </a:r>
          </a:p>
        </p:txBody>
      </p:sp>
      <p:sp>
        <p:nvSpPr>
          <p:cNvPr id="3" name="Underrubrik 2"/>
          <p:cNvSpPr>
            <a:spLocks noGrp="1"/>
          </p:cNvSpPr>
          <p:nvPr>
            <p:ph type="subTitle" idx="1"/>
          </p:nvPr>
        </p:nvSpPr>
        <p:spPr>
          <a:xfrm>
            <a:off x="1371600" y="2914650"/>
            <a:ext cx="6400800" cy="131445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sv-SE"/>
              <a:t>Klicka här för att ändra format på underrubrik i bakgrunden</a:t>
            </a:r>
          </a:p>
        </p:txBody>
      </p:sp>
      <p:sp>
        <p:nvSpPr>
          <p:cNvPr id="4" name="Platshållare för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F6DD5D-4A92-4F46-BAEF-4FE805177985}" type="datetimeFigureOut">
              <a:rPr lang="sv-SE" smtClean="0"/>
              <a:t>2021-02-25</a:t>
            </a:fld>
            <a:endParaRPr lang="sv-SE"/>
          </a:p>
        </p:txBody>
      </p:sp>
      <p:sp>
        <p:nvSpPr>
          <p:cNvPr id="5" name="Platshållare för sidfo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6" name="Platshållare för bild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41A2B7-B375-914E-B7C2-7D7F842BCE6D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1188820499"/>
      </p:ext>
    </p:extLst>
  </p:cSld>
  <p:clrMapOvr>
    <a:masterClrMapping/>
  </p:clrMapOvr>
</p:sldLayout>
</file>

<file path=ppt/slideLayouts/slideLayout58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Rubrik och innehål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/>
              <a:t>Klicka här för att ändra format</a:t>
            </a:r>
          </a:p>
        </p:txBody>
      </p:sp>
      <p:sp>
        <p:nvSpPr>
          <p:cNvPr id="3" name="Platshållare för innehåll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</a:p>
        </p:txBody>
      </p:sp>
      <p:sp>
        <p:nvSpPr>
          <p:cNvPr id="4" name="Platshållare för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F6DD5D-4A92-4F46-BAEF-4FE805177985}" type="datetimeFigureOut">
              <a:rPr lang="sv-SE" smtClean="0"/>
              <a:t>2021-02-25</a:t>
            </a:fld>
            <a:endParaRPr lang="sv-SE"/>
          </a:p>
        </p:txBody>
      </p:sp>
      <p:sp>
        <p:nvSpPr>
          <p:cNvPr id="5" name="Platshållare för sidfo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6" name="Platshållare för bild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41A2B7-B375-914E-B7C2-7D7F842BCE6D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4260117222"/>
      </p:ext>
    </p:extLst>
  </p:cSld>
  <p:clrMapOvr>
    <a:masterClrMapping/>
  </p:clrMapOvr>
</p:sldLayout>
</file>

<file path=ppt/slideLayouts/slideLayout59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vsnittsrub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/>
          <p:cNvSpPr>
            <a:spLocks noGrp="1"/>
          </p:cNvSpPr>
          <p:nvPr>
            <p:ph type="title"/>
          </p:nvPr>
        </p:nvSpPr>
        <p:spPr>
          <a:xfrm>
            <a:off x="722313" y="3305175"/>
            <a:ext cx="7772400" cy="1022350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sv-SE"/>
              <a:t>Klicka här för att ändra format</a:t>
            </a:r>
          </a:p>
        </p:txBody>
      </p:sp>
      <p:sp>
        <p:nvSpPr>
          <p:cNvPr id="3" name="Platshållare för text 2"/>
          <p:cNvSpPr>
            <a:spLocks noGrp="1"/>
          </p:cNvSpPr>
          <p:nvPr>
            <p:ph type="body" idx="1"/>
          </p:nvPr>
        </p:nvSpPr>
        <p:spPr>
          <a:xfrm>
            <a:off x="722313" y="2179638"/>
            <a:ext cx="7772400" cy="112553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sv-SE"/>
              <a:t>Klicka här för att ändra format på bakgrundstexten</a:t>
            </a:r>
          </a:p>
        </p:txBody>
      </p:sp>
      <p:sp>
        <p:nvSpPr>
          <p:cNvPr id="4" name="Platshållare för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F6DD5D-4A92-4F46-BAEF-4FE805177985}" type="datetimeFigureOut">
              <a:rPr lang="sv-SE" smtClean="0"/>
              <a:t>2021-02-25</a:t>
            </a:fld>
            <a:endParaRPr lang="sv-SE"/>
          </a:p>
        </p:txBody>
      </p:sp>
      <p:sp>
        <p:nvSpPr>
          <p:cNvPr id="5" name="Platshållare för sidfo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6" name="Platshållare för bild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41A2B7-B375-914E-B7C2-7D7F842BCE6D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1692395037"/>
      </p:ext>
    </p:extLst>
  </p:cSld>
  <p:clrMapOvr>
    <a:masterClrMapping/>
  </p:clrMapOvr>
</p:sldLayout>
</file>

<file path=ppt/slideLayouts/slideLayout60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vå innehållsdela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/>
              <a:t>Klicka här för att ändra format</a:t>
            </a:r>
          </a:p>
        </p:txBody>
      </p:sp>
      <p:sp>
        <p:nvSpPr>
          <p:cNvPr id="3" name="Platshållare för innehåll 2"/>
          <p:cNvSpPr>
            <a:spLocks noGrp="1"/>
          </p:cNvSpPr>
          <p:nvPr>
            <p:ph sz="half" idx="1"/>
          </p:nvPr>
        </p:nvSpPr>
        <p:spPr>
          <a:xfrm>
            <a:off x="457200" y="1200150"/>
            <a:ext cx="4038600" cy="3394075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</a:p>
        </p:txBody>
      </p:sp>
      <p:sp>
        <p:nvSpPr>
          <p:cNvPr id="4" name="Platshållare för innehåll 3"/>
          <p:cNvSpPr>
            <a:spLocks noGrp="1"/>
          </p:cNvSpPr>
          <p:nvPr>
            <p:ph sz="half" idx="2"/>
          </p:nvPr>
        </p:nvSpPr>
        <p:spPr>
          <a:xfrm>
            <a:off x="4648200" y="1200150"/>
            <a:ext cx="4038600" cy="3394075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</a:p>
        </p:txBody>
      </p:sp>
      <p:sp>
        <p:nvSpPr>
          <p:cNvPr id="5" name="Platshållare för datum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F6DD5D-4A92-4F46-BAEF-4FE805177985}" type="datetimeFigureOut">
              <a:rPr lang="sv-SE" smtClean="0"/>
              <a:t>2021-02-25</a:t>
            </a:fld>
            <a:endParaRPr lang="sv-SE"/>
          </a:p>
        </p:txBody>
      </p:sp>
      <p:sp>
        <p:nvSpPr>
          <p:cNvPr id="6" name="Platshållare för sidfot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7" name="Platshållare för bildnumm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41A2B7-B375-914E-B7C2-7D7F842BCE6D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141405198"/>
      </p:ext>
    </p:extLst>
  </p:cSld>
  <p:clrMapOvr>
    <a:masterClrMapping/>
  </p:clrMapOvr>
</p:sldLayout>
</file>

<file path=ppt/slideLayouts/slideLayout61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Jämförels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sv-SE"/>
              <a:t>Klicka här för att ändra format</a:t>
            </a:r>
          </a:p>
        </p:txBody>
      </p:sp>
      <p:sp>
        <p:nvSpPr>
          <p:cNvPr id="3" name="Platshållare för text 2"/>
          <p:cNvSpPr>
            <a:spLocks noGrp="1"/>
          </p:cNvSpPr>
          <p:nvPr>
            <p:ph type="body" idx="1"/>
          </p:nvPr>
        </p:nvSpPr>
        <p:spPr>
          <a:xfrm>
            <a:off x="457200" y="1150938"/>
            <a:ext cx="4040188" cy="4810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sv-SE"/>
              <a:t>Klicka här för att ändra format på bakgrundstexten</a:t>
            </a:r>
          </a:p>
        </p:txBody>
      </p:sp>
      <p:sp>
        <p:nvSpPr>
          <p:cNvPr id="4" name="Platshållare för innehåll 3"/>
          <p:cNvSpPr>
            <a:spLocks noGrp="1"/>
          </p:cNvSpPr>
          <p:nvPr>
            <p:ph sz="half" idx="2"/>
          </p:nvPr>
        </p:nvSpPr>
        <p:spPr>
          <a:xfrm>
            <a:off x="457200" y="1631950"/>
            <a:ext cx="4040188" cy="2962275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</a:p>
        </p:txBody>
      </p:sp>
      <p:sp>
        <p:nvSpPr>
          <p:cNvPr id="5" name="Platshållare för text 4"/>
          <p:cNvSpPr>
            <a:spLocks noGrp="1"/>
          </p:cNvSpPr>
          <p:nvPr>
            <p:ph type="body" sz="quarter" idx="3"/>
          </p:nvPr>
        </p:nvSpPr>
        <p:spPr>
          <a:xfrm>
            <a:off x="4645025" y="1150938"/>
            <a:ext cx="4041775" cy="4810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sv-SE"/>
              <a:t>Klicka här för att ändra format på bakgrundstexten</a:t>
            </a:r>
          </a:p>
        </p:txBody>
      </p:sp>
      <p:sp>
        <p:nvSpPr>
          <p:cNvPr id="6" name="Platshållare för innehåll 5"/>
          <p:cNvSpPr>
            <a:spLocks noGrp="1"/>
          </p:cNvSpPr>
          <p:nvPr>
            <p:ph sz="quarter" idx="4"/>
          </p:nvPr>
        </p:nvSpPr>
        <p:spPr>
          <a:xfrm>
            <a:off x="4645025" y="1631950"/>
            <a:ext cx="4041775" cy="2962275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</a:p>
        </p:txBody>
      </p:sp>
      <p:sp>
        <p:nvSpPr>
          <p:cNvPr id="7" name="Platshållare för datum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F6DD5D-4A92-4F46-BAEF-4FE805177985}" type="datetimeFigureOut">
              <a:rPr lang="sv-SE" smtClean="0"/>
              <a:t>2021-02-25</a:t>
            </a:fld>
            <a:endParaRPr lang="sv-SE"/>
          </a:p>
        </p:txBody>
      </p:sp>
      <p:sp>
        <p:nvSpPr>
          <p:cNvPr id="8" name="Platshållare för sidfot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9" name="Platshållare för bildnumm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41A2B7-B375-914E-B7C2-7D7F842BCE6D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3964910552"/>
      </p:ext>
    </p:extLst>
  </p:cSld>
  <p:clrMapOvr>
    <a:masterClrMapping/>
  </p:clrMapOvr>
</p:sldLayout>
</file>

<file path=ppt/slideLayouts/slideLayout6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Endast rub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/>
              <a:t>Klicka här för att ändra format</a:t>
            </a:r>
          </a:p>
        </p:txBody>
      </p:sp>
      <p:sp>
        <p:nvSpPr>
          <p:cNvPr id="3" name="Platshållare för datum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F6DD5D-4A92-4F46-BAEF-4FE805177985}" type="datetimeFigureOut">
              <a:rPr lang="sv-SE" smtClean="0"/>
              <a:t>2021-02-25</a:t>
            </a:fld>
            <a:endParaRPr lang="sv-SE"/>
          </a:p>
        </p:txBody>
      </p:sp>
      <p:sp>
        <p:nvSpPr>
          <p:cNvPr id="4" name="Platshållare för sidfot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5" name="Platshållare för bildnumm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41A2B7-B375-914E-B7C2-7D7F842BCE6D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943975666"/>
      </p:ext>
    </p:extLst>
  </p:cSld>
  <p:clrMapOvr>
    <a:masterClrMapping/>
  </p:clrMapOvr>
</p:sldLayout>
</file>

<file path=ppt/slideLayouts/slideLayout63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datum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F6DD5D-4A92-4F46-BAEF-4FE805177985}" type="datetimeFigureOut">
              <a:rPr lang="sv-SE" smtClean="0"/>
              <a:t>2021-02-25</a:t>
            </a:fld>
            <a:endParaRPr lang="sv-SE"/>
          </a:p>
        </p:txBody>
      </p:sp>
      <p:sp>
        <p:nvSpPr>
          <p:cNvPr id="3" name="Platshållare för sidfot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4" name="Platshållare för bildnumm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41A2B7-B375-914E-B7C2-7D7F842BCE6D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3984978081"/>
      </p:ext>
    </p:extLst>
  </p:cSld>
  <p:clrMapOvr>
    <a:masterClrMapping/>
  </p:clrMapOvr>
</p:sldLayout>
</file>

<file path=ppt/slideLayouts/slideLayout64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nehåll med bild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/>
          <p:cNvSpPr>
            <a:spLocks noGrp="1"/>
          </p:cNvSpPr>
          <p:nvPr>
            <p:ph type="title"/>
          </p:nvPr>
        </p:nvSpPr>
        <p:spPr>
          <a:xfrm>
            <a:off x="457200" y="204788"/>
            <a:ext cx="3008313" cy="871537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sv-SE"/>
              <a:t>Klicka här för att ändra format</a:t>
            </a:r>
          </a:p>
        </p:txBody>
      </p:sp>
      <p:sp>
        <p:nvSpPr>
          <p:cNvPr id="3" name="Platshållare för innehåll 2"/>
          <p:cNvSpPr>
            <a:spLocks noGrp="1"/>
          </p:cNvSpPr>
          <p:nvPr>
            <p:ph idx="1"/>
          </p:nvPr>
        </p:nvSpPr>
        <p:spPr>
          <a:xfrm>
            <a:off x="3575050" y="204788"/>
            <a:ext cx="5111750" cy="4389437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</a:p>
        </p:txBody>
      </p:sp>
      <p:sp>
        <p:nvSpPr>
          <p:cNvPr id="4" name="Platshållare för text 3"/>
          <p:cNvSpPr>
            <a:spLocks noGrp="1"/>
          </p:cNvSpPr>
          <p:nvPr>
            <p:ph type="body" sz="half" idx="2"/>
          </p:nvPr>
        </p:nvSpPr>
        <p:spPr>
          <a:xfrm>
            <a:off x="457200" y="1076325"/>
            <a:ext cx="3008313" cy="3517900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sv-SE"/>
              <a:t>Klicka här för att ändra format på bakgrundstexten</a:t>
            </a:r>
          </a:p>
        </p:txBody>
      </p:sp>
      <p:sp>
        <p:nvSpPr>
          <p:cNvPr id="5" name="Platshållare för datum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F6DD5D-4A92-4F46-BAEF-4FE805177985}" type="datetimeFigureOut">
              <a:rPr lang="sv-SE" smtClean="0"/>
              <a:t>2021-02-25</a:t>
            </a:fld>
            <a:endParaRPr lang="sv-SE"/>
          </a:p>
        </p:txBody>
      </p:sp>
      <p:sp>
        <p:nvSpPr>
          <p:cNvPr id="6" name="Platshållare för sidfot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7" name="Platshållare för bildnumm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41A2B7-B375-914E-B7C2-7D7F842BCE6D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2557849031"/>
      </p:ext>
    </p:extLst>
  </p:cSld>
  <p:clrMapOvr>
    <a:masterClrMapping/>
  </p:clrMapOvr>
</p:sldLayout>
</file>

<file path=ppt/slideLayouts/slideLayout65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ed bild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/>
          <p:cNvSpPr>
            <a:spLocks noGrp="1"/>
          </p:cNvSpPr>
          <p:nvPr>
            <p:ph type="title"/>
          </p:nvPr>
        </p:nvSpPr>
        <p:spPr>
          <a:xfrm>
            <a:off x="1792288" y="3600450"/>
            <a:ext cx="5486400" cy="4254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sv-SE"/>
              <a:t>Klicka här för att ändra format</a:t>
            </a:r>
          </a:p>
        </p:txBody>
      </p:sp>
      <p:sp>
        <p:nvSpPr>
          <p:cNvPr id="3" name="Platshållare för bild 2"/>
          <p:cNvSpPr>
            <a:spLocks noGrp="1"/>
          </p:cNvSpPr>
          <p:nvPr>
            <p:ph type="pic" idx="1"/>
          </p:nvPr>
        </p:nvSpPr>
        <p:spPr>
          <a:xfrm>
            <a:off x="1792288" y="460375"/>
            <a:ext cx="5486400" cy="30861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sv-SE"/>
          </a:p>
        </p:txBody>
      </p:sp>
      <p:sp>
        <p:nvSpPr>
          <p:cNvPr id="4" name="Platshållare för text 3"/>
          <p:cNvSpPr>
            <a:spLocks noGrp="1"/>
          </p:cNvSpPr>
          <p:nvPr>
            <p:ph type="body" sz="half" idx="2"/>
          </p:nvPr>
        </p:nvSpPr>
        <p:spPr>
          <a:xfrm>
            <a:off x="1792288" y="4025900"/>
            <a:ext cx="5486400" cy="603250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sv-SE"/>
              <a:t>Klicka här för att ändra format på bakgrundstexten</a:t>
            </a:r>
          </a:p>
        </p:txBody>
      </p:sp>
      <p:sp>
        <p:nvSpPr>
          <p:cNvPr id="5" name="Platshållare för datum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F6DD5D-4A92-4F46-BAEF-4FE805177985}" type="datetimeFigureOut">
              <a:rPr lang="sv-SE" smtClean="0"/>
              <a:t>2021-02-25</a:t>
            </a:fld>
            <a:endParaRPr lang="sv-SE"/>
          </a:p>
        </p:txBody>
      </p:sp>
      <p:sp>
        <p:nvSpPr>
          <p:cNvPr id="6" name="Platshållare för sidfot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7" name="Platshållare för bildnumm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41A2B7-B375-914E-B7C2-7D7F842BCE6D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3132592449"/>
      </p:ext>
    </p:extLst>
  </p:cSld>
  <p:clrMapOvr>
    <a:masterClrMapping/>
  </p:clrMapOvr>
</p:sldLayout>
</file>

<file path=ppt/slideLayouts/slideLayout6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Rubrik och lodrät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/>
              <a:t>Klicka här för att ändra format</a:t>
            </a:r>
          </a:p>
        </p:txBody>
      </p:sp>
      <p:sp>
        <p:nvSpPr>
          <p:cNvPr id="3" name="Platshållare för lodrät text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</a:p>
        </p:txBody>
      </p:sp>
      <p:sp>
        <p:nvSpPr>
          <p:cNvPr id="4" name="Platshållare för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F6DD5D-4A92-4F46-BAEF-4FE805177985}" type="datetimeFigureOut">
              <a:rPr lang="sv-SE" smtClean="0"/>
              <a:t>2021-02-25</a:t>
            </a:fld>
            <a:endParaRPr lang="sv-SE"/>
          </a:p>
        </p:txBody>
      </p:sp>
      <p:sp>
        <p:nvSpPr>
          <p:cNvPr id="5" name="Platshållare för sidfo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6" name="Platshållare för bild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41A2B7-B375-914E-B7C2-7D7F842BCE6D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1187915324"/>
      </p:ext>
    </p:extLst>
  </p:cSld>
  <p:clrMapOvr>
    <a:masterClrMapping/>
  </p:clrMapOvr>
</p:sldLayout>
</file>

<file path=ppt/slideLayouts/slideLayout6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Lodrät rubrik och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Lodrät rubrik 1"/>
          <p:cNvSpPr>
            <a:spLocks noGrp="1"/>
          </p:cNvSpPr>
          <p:nvPr>
            <p:ph type="title" orient="vert"/>
          </p:nvPr>
        </p:nvSpPr>
        <p:spPr>
          <a:xfrm>
            <a:off x="6629400" y="206375"/>
            <a:ext cx="2057400" cy="4387850"/>
          </a:xfrm>
        </p:spPr>
        <p:txBody>
          <a:bodyPr vert="eaVert"/>
          <a:lstStyle/>
          <a:p>
            <a:r>
              <a:rPr lang="sv-SE"/>
              <a:t>Klicka här för att ändra format</a:t>
            </a:r>
          </a:p>
        </p:txBody>
      </p:sp>
      <p:sp>
        <p:nvSpPr>
          <p:cNvPr id="3" name="Platshållare för lodrät text 2"/>
          <p:cNvSpPr>
            <a:spLocks noGrp="1"/>
          </p:cNvSpPr>
          <p:nvPr>
            <p:ph type="body" orient="vert" idx="1"/>
          </p:nvPr>
        </p:nvSpPr>
        <p:spPr>
          <a:xfrm>
            <a:off x="457200" y="206375"/>
            <a:ext cx="6019800" cy="4387850"/>
          </a:xfrm>
        </p:spPr>
        <p:txBody>
          <a:bodyPr vert="eaVert"/>
          <a:lstStyle/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</a:p>
        </p:txBody>
      </p:sp>
      <p:sp>
        <p:nvSpPr>
          <p:cNvPr id="4" name="Platshållare för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F6DD5D-4A92-4F46-BAEF-4FE805177985}" type="datetimeFigureOut">
              <a:rPr lang="sv-SE" smtClean="0"/>
              <a:t>2021-02-25</a:t>
            </a:fld>
            <a:endParaRPr lang="sv-SE"/>
          </a:p>
        </p:txBody>
      </p:sp>
      <p:sp>
        <p:nvSpPr>
          <p:cNvPr id="5" name="Platshållare för sidfo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6" name="Platshållare för bild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41A2B7-B375-914E-B7C2-7D7F842BCE6D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305313280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26" Type="http://schemas.openxmlformats.org/officeDocument/2006/relationships/slideLayout" Target="../slideLayouts/slideLayout26.xml"/><Relationship Id="rId39" Type="http://schemas.openxmlformats.org/officeDocument/2006/relationships/slideLayout" Target="../slideLayouts/slideLayout39.xml"/><Relationship Id="rId21" Type="http://schemas.openxmlformats.org/officeDocument/2006/relationships/slideLayout" Target="../slideLayouts/slideLayout21.xml"/><Relationship Id="rId34" Type="http://schemas.openxmlformats.org/officeDocument/2006/relationships/slideLayout" Target="../slideLayouts/slideLayout34.xml"/><Relationship Id="rId42" Type="http://schemas.openxmlformats.org/officeDocument/2006/relationships/slideLayout" Target="../slideLayouts/slideLayout42.xml"/><Relationship Id="rId47" Type="http://schemas.openxmlformats.org/officeDocument/2006/relationships/slideLayout" Target="../slideLayouts/slideLayout47.xml"/><Relationship Id="rId50" Type="http://schemas.openxmlformats.org/officeDocument/2006/relationships/slideLayout" Target="../slideLayouts/slideLayout50.xml"/><Relationship Id="rId55" Type="http://schemas.openxmlformats.org/officeDocument/2006/relationships/slideLayout" Target="../slideLayouts/slideLayout55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9" Type="http://schemas.openxmlformats.org/officeDocument/2006/relationships/slideLayout" Target="../slideLayouts/slideLayout29.xml"/><Relationship Id="rId11" Type="http://schemas.openxmlformats.org/officeDocument/2006/relationships/slideLayout" Target="../slideLayouts/slideLayout11.xml"/><Relationship Id="rId24" Type="http://schemas.openxmlformats.org/officeDocument/2006/relationships/slideLayout" Target="../slideLayouts/slideLayout24.xml"/><Relationship Id="rId32" Type="http://schemas.openxmlformats.org/officeDocument/2006/relationships/slideLayout" Target="../slideLayouts/slideLayout32.xml"/><Relationship Id="rId37" Type="http://schemas.openxmlformats.org/officeDocument/2006/relationships/slideLayout" Target="../slideLayouts/slideLayout37.xml"/><Relationship Id="rId40" Type="http://schemas.openxmlformats.org/officeDocument/2006/relationships/slideLayout" Target="../slideLayouts/slideLayout40.xml"/><Relationship Id="rId45" Type="http://schemas.openxmlformats.org/officeDocument/2006/relationships/slideLayout" Target="../slideLayouts/slideLayout45.xml"/><Relationship Id="rId53" Type="http://schemas.openxmlformats.org/officeDocument/2006/relationships/slideLayout" Target="../slideLayouts/slideLayout53.xml"/><Relationship Id="rId5" Type="http://schemas.openxmlformats.org/officeDocument/2006/relationships/slideLayout" Target="../slideLayouts/slideLayout5.xml"/><Relationship Id="rId19" Type="http://schemas.openxmlformats.org/officeDocument/2006/relationships/slideLayout" Target="../slideLayouts/slideLayout19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slideLayout" Target="../slideLayouts/slideLayout22.xml"/><Relationship Id="rId27" Type="http://schemas.openxmlformats.org/officeDocument/2006/relationships/slideLayout" Target="../slideLayouts/slideLayout27.xml"/><Relationship Id="rId30" Type="http://schemas.openxmlformats.org/officeDocument/2006/relationships/slideLayout" Target="../slideLayouts/slideLayout30.xml"/><Relationship Id="rId35" Type="http://schemas.openxmlformats.org/officeDocument/2006/relationships/slideLayout" Target="../slideLayouts/slideLayout35.xml"/><Relationship Id="rId43" Type="http://schemas.openxmlformats.org/officeDocument/2006/relationships/slideLayout" Target="../slideLayouts/slideLayout43.xml"/><Relationship Id="rId48" Type="http://schemas.openxmlformats.org/officeDocument/2006/relationships/slideLayout" Target="../slideLayouts/slideLayout48.xml"/><Relationship Id="rId56" Type="http://schemas.openxmlformats.org/officeDocument/2006/relationships/slideLayout" Target="../slideLayouts/slideLayout56.xml"/><Relationship Id="rId8" Type="http://schemas.openxmlformats.org/officeDocument/2006/relationships/slideLayout" Target="../slideLayouts/slideLayout8.xml"/><Relationship Id="rId51" Type="http://schemas.openxmlformats.org/officeDocument/2006/relationships/slideLayout" Target="../slideLayouts/slideLayout51.xml"/><Relationship Id="rId3" Type="http://schemas.openxmlformats.org/officeDocument/2006/relationships/slideLayout" Target="../slideLayouts/slideLayout3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5" Type="http://schemas.openxmlformats.org/officeDocument/2006/relationships/slideLayout" Target="../slideLayouts/slideLayout25.xml"/><Relationship Id="rId33" Type="http://schemas.openxmlformats.org/officeDocument/2006/relationships/slideLayout" Target="../slideLayouts/slideLayout33.xml"/><Relationship Id="rId38" Type="http://schemas.openxmlformats.org/officeDocument/2006/relationships/slideLayout" Target="../slideLayouts/slideLayout38.xml"/><Relationship Id="rId46" Type="http://schemas.openxmlformats.org/officeDocument/2006/relationships/slideLayout" Target="../slideLayouts/slideLayout46.xml"/><Relationship Id="rId20" Type="http://schemas.openxmlformats.org/officeDocument/2006/relationships/slideLayout" Target="../slideLayouts/slideLayout20.xml"/><Relationship Id="rId41" Type="http://schemas.openxmlformats.org/officeDocument/2006/relationships/slideLayout" Target="../slideLayouts/slideLayout41.xml"/><Relationship Id="rId54" Type="http://schemas.openxmlformats.org/officeDocument/2006/relationships/slideLayout" Target="../slideLayouts/slideLayout54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5" Type="http://schemas.openxmlformats.org/officeDocument/2006/relationships/slideLayout" Target="../slideLayouts/slideLayout15.xml"/><Relationship Id="rId23" Type="http://schemas.openxmlformats.org/officeDocument/2006/relationships/slideLayout" Target="../slideLayouts/slideLayout23.xml"/><Relationship Id="rId28" Type="http://schemas.openxmlformats.org/officeDocument/2006/relationships/slideLayout" Target="../slideLayouts/slideLayout28.xml"/><Relationship Id="rId36" Type="http://schemas.openxmlformats.org/officeDocument/2006/relationships/slideLayout" Target="../slideLayouts/slideLayout36.xml"/><Relationship Id="rId49" Type="http://schemas.openxmlformats.org/officeDocument/2006/relationships/slideLayout" Target="../slideLayouts/slideLayout49.xml"/><Relationship Id="rId57" Type="http://schemas.openxmlformats.org/officeDocument/2006/relationships/theme" Target="../theme/theme1.xml"/><Relationship Id="rId10" Type="http://schemas.openxmlformats.org/officeDocument/2006/relationships/slideLayout" Target="../slideLayouts/slideLayout10.xml"/><Relationship Id="rId31" Type="http://schemas.openxmlformats.org/officeDocument/2006/relationships/slideLayout" Target="../slideLayouts/slideLayout31.xml"/><Relationship Id="rId44" Type="http://schemas.openxmlformats.org/officeDocument/2006/relationships/slideLayout" Target="../slideLayouts/slideLayout44.xml"/><Relationship Id="rId52" Type="http://schemas.openxmlformats.org/officeDocument/2006/relationships/slideLayout" Target="../slideLayouts/slideLayout52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64.xml"/><Relationship Id="rId3" Type="http://schemas.openxmlformats.org/officeDocument/2006/relationships/slideLayout" Target="../slideLayouts/slideLayout59.xml"/><Relationship Id="rId7" Type="http://schemas.openxmlformats.org/officeDocument/2006/relationships/slideLayout" Target="../slideLayouts/slideLayout63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58.xml"/><Relationship Id="rId1" Type="http://schemas.openxmlformats.org/officeDocument/2006/relationships/slideLayout" Target="../slideLayouts/slideLayout57.xml"/><Relationship Id="rId6" Type="http://schemas.openxmlformats.org/officeDocument/2006/relationships/slideLayout" Target="../slideLayouts/slideLayout62.xml"/><Relationship Id="rId11" Type="http://schemas.openxmlformats.org/officeDocument/2006/relationships/slideLayout" Target="../slideLayouts/slideLayout67.xml"/><Relationship Id="rId5" Type="http://schemas.openxmlformats.org/officeDocument/2006/relationships/slideLayout" Target="../slideLayouts/slideLayout61.xml"/><Relationship Id="rId10" Type="http://schemas.openxmlformats.org/officeDocument/2006/relationships/slideLayout" Target="../slideLayouts/slideLayout66.xml"/><Relationship Id="rId4" Type="http://schemas.openxmlformats.org/officeDocument/2006/relationships/slideLayout" Target="../slideLayouts/slideLayout60.xml"/><Relationship Id="rId9" Type="http://schemas.openxmlformats.org/officeDocument/2006/relationships/slideLayout" Target="../slideLayouts/slideLayout65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ooter Placeholder 3"/>
          <p:cNvSpPr>
            <a:spLocks noGrp="1"/>
          </p:cNvSpPr>
          <p:nvPr>
            <p:ph type="ftr" sz="quarter" idx="3"/>
          </p:nvPr>
        </p:nvSpPr>
        <p:spPr>
          <a:xfrm>
            <a:off x="2703380" y="4881348"/>
            <a:ext cx="3740828" cy="19427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800" b="0" i="0">
                <a:solidFill>
                  <a:schemeClr val="tx1">
                    <a:alpha val="50000"/>
                  </a:schemeClr>
                </a:solidFill>
                <a:latin typeface="Lato Light" charset="0"/>
                <a:ea typeface="Lato Light" charset="0"/>
                <a:cs typeface="Lato Light" charset="0"/>
              </a:defRPr>
            </a:lvl1pPr>
          </a:lstStyle>
          <a:p>
            <a:endParaRPr lang="en-US" dirty="0"/>
          </a:p>
        </p:txBody>
      </p:sp>
      <p:sp>
        <p:nvSpPr>
          <p:cNvPr id="2" name="Ellips 1"/>
          <p:cNvSpPr/>
          <p:nvPr userDrawn="1"/>
        </p:nvSpPr>
        <p:spPr bwMode="auto">
          <a:xfrm>
            <a:off x="6012160" y="0"/>
            <a:ext cx="3507854" cy="3507854"/>
          </a:xfrm>
          <a:prstGeom prst="ellipse">
            <a:avLst/>
          </a:prstGeom>
          <a:noFill/>
          <a:ln w="25400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sv-SE" sz="5600" b="0" i="0" u="none" strike="noStrike" cap="none" normalizeH="0" baseline="0">
              <a:ln>
                <a:noFill/>
              </a:ln>
              <a:solidFill>
                <a:srgbClr val="000000"/>
              </a:solidFill>
              <a:effectLst/>
              <a:latin typeface="Gill Sans" charset="0"/>
              <a:ea typeface="ヒラギノ角ゴ ProN W3" charset="0"/>
              <a:cs typeface="ヒラギノ角ゴ ProN W3" charset="0"/>
              <a:sym typeface="Gill Sans" charset="0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6" r:id="rId1"/>
    <p:sldLayoutId id="2147483663" r:id="rId2"/>
    <p:sldLayoutId id="2147483664" r:id="rId3"/>
    <p:sldLayoutId id="2147483665" r:id="rId4"/>
    <p:sldLayoutId id="2147483667" r:id="rId5"/>
    <p:sldLayoutId id="2147483668" r:id="rId6"/>
    <p:sldLayoutId id="2147483669" r:id="rId7"/>
    <p:sldLayoutId id="2147483670" r:id="rId8"/>
    <p:sldLayoutId id="2147483671" r:id="rId9"/>
    <p:sldLayoutId id="2147483672" r:id="rId10"/>
    <p:sldLayoutId id="2147483673" r:id="rId11"/>
    <p:sldLayoutId id="2147483674" r:id="rId12"/>
    <p:sldLayoutId id="2147483675" r:id="rId13"/>
    <p:sldLayoutId id="2147483676" r:id="rId14"/>
    <p:sldLayoutId id="2147483677" r:id="rId15"/>
    <p:sldLayoutId id="2147483678" r:id="rId16"/>
    <p:sldLayoutId id="2147483679" r:id="rId17"/>
    <p:sldLayoutId id="2147483680" r:id="rId18"/>
    <p:sldLayoutId id="2147483681" r:id="rId19"/>
    <p:sldLayoutId id="2147483682" r:id="rId20"/>
    <p:sldLayoutId id="2147483683" r:id="rId21"/>
    <p:sldLayoutId id="2147483684" r:id="rId22"/>
    <p:sldLayoutId id="2147483685" r:id="rId23"/>
    <p:sldLayoutId id="2147483686" r:id="rId24"/>
    <p:sldLayoutId id="2147483687" r:id="rId25"/>
    <p:sldLayoutId id="2147483688" r:id="rId26"/>
    <p:sldLayoutId id="2147483689" r:id="rId27"/>
    <p:sldLayoutId id="2147483690" r:id="rId28"/>
    <p:sldLayoutId id="2147483691" r:id="rId29"/>
    <p:sldLayoutId id="2147483692" r:id="rId30"/>
    <p:sldLayoutId id="2147483693" r:id="rId31"/>
    <p:sldLayoutId id="2147483694" r:id="rId32"/>
    <p:sldLayoutId id="2147483695" r:id="rId33"/>
    <p:sldLayoutId id="2147483696" r:id="rId34"/>
    <p:sldLayoutId id="2147483697" r:id="rId35"/>
    <p:sldLayoutId id="2147483698" r:id="rId36"/>
    <p:sldLayoutId id="2147483699" r:id="rId37"/>
    <p:sldLayoutId id="2147483700" r:id="rId38"/>
    <p:sldLayoutId id="2147483701" r:id="rId39"/>
    <p:sldLayoutId id="2147483702" r:id="rId40"/>
    <p:sldLayoutId id="2147483703" r:id="rId41"/>
    <p:sldLayoutId id="2147483704" r:id="rId42"/>
    <p:sldLayoutId id="2147483705" r:id="rId43"/>
    <p:sldLayoutId id="2147483706" r:id="rId44"/>
    <p:sldLayoutId id="2147483707" r:id="rId45"/>
    <p:sldLayoutId id="2147483708" r:id="rId46"/>
    <p:sldLayoutId id="2147483710" r:id="rId47"/>
    <p:sldLayoutId id="2147483711" r:id="rId48"/>
    <p:sldLayoutId id="2147483712" r:id="rId49"/>
    <p:sldLayoutId id="2147483713" r:id="rId50"/>
    <p:sldLayoutId id="2147483714" r:id="rId51"/>
    <p:sldLayoutId id="2147483715" r:id="rId52"/>
    <p:sldLayoutId id="2147483716" r:id="rId53"/>
    <p:sldLayoutId id="2147483717" r:id="rId54"/>
    <p:sldLayoutId id="2147483718" r:id="rId55"/>
    <p:sldLayoutId id="2147483719" r:id="rId56"/>
  </p:sldLayoutIdLst>
  <p:transition/>
  <p:hf hdr="0" ftr="0" dt="0"/>
  <p:txStyles>
    <p:titleStyle>
      <a:lvl1pPr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+mj-lt"/>
          <a:ea typeface="+mj-ea"/>
          <a:cs typeface="+mj-cs"/>
          <a:sym typeface="Gill Sans" charset="0"/>
        </a:defRPr>
      </a:lvl1pPr>
      <a:lvl2pPr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Gill Sans" charset="0"/>
          <a:ea typeface="ヒラギノ角ゴ ProN W3" charset="0"/>
          <a:cs typeface="ヒラギノ角ゴ ProN W3" charset="0"/>
          <a:sym typeface="Gill Sans" charset="0"/>
        </a:defRPr>
      </a:lvl2pPr>
      <a:lvl3pPr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Gill Sans" charset="0"/>
          <a:ea typeface="ヒラギノ角ゴ ProN W3" charset="0"/>
          <a:cs typeface="ヒラギノ角ゴ ProN W3" charset="0"/>
          <a:sym typeface="Gill Sans" charset="0"/>
        </a:defRPr>
      </a:lvl3pPr>
      <a:lvl4pPr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Gill Sans" charset="0"/>
          <a:ea typeface="ヒラギノ角ゴ ProN W3" charset="0"/>
          <a:cs typeface="ヒラギノ角ゴ ProN W3" charset="0"/>
          <a:sym typeface="Gill Sans" charset="0"/>
        </a:defRPr>
      </a:lvl4pPr>
      <a:lvl5pPr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Gill Sans" charset="0"/>
          <a:ea typeface="ヒラギノ角ゴ ProN W3" charset="0"/>
          <a:cs typeface="ヒラギノ角ゴ ProN W3" charset="0"/>
          <a:sym typeface="Gill Sans" charset="0"/>
        </a:defRPr>
      </a:lvl5pPr>
      <a:lvl6pPr marL="17145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Gill Sans" charset="0"/>
          <a:ea typeface="ヒラギノ角ゴ ProN W3" charset="0"/>
          <a:cs typeface="ヒラギノ角ゴ ProN W3" charset="0"/>
          <a:sym typeface="Gill Sans" charset="0"/>
        </a:defRPr>
      </a:lvl6pPr>
      <a:lvl7pPr marL="3429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Gill Sans" charset="0"/>
          <a:ea typeface="ヒラギノ角ゴ ProN W3" charset="0"/>
          <a:cs typeface="ヒラギノ角ゴ ProN W3" charset="0"/>
          <a:sym typeface="Gill Sans" charset="0"/>
        </a:defRPr>
      </a:lvl7pPr>
      <a:lvl8pPr marL="51435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Gill Sans" charset="0"/>
          <a:ea typeface="ヒラギノ角ゴ ProN W3" charset="0"/>
          <a:cs typeface="ヒラギノ角ゴ ProN W3" charset="0"/>
          <a:sym typeface="Gill Sans" charset="0"/>
        </a:defRPr>
      </a:lvl8pPr>
      <a:lvl9pPr marL="6858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Gill Sans" charset="0"/>
          <a:ea typeface="ヒラギノ角ゴ ProN W3" charset="0"/>
          <a:cs typeface="ヒラギノ角ゴ ProN W3" charset="0"/>
          <a:sym typeface="Gill Sans" charset="0"/>
        </a:defRPr>
      </a:lvl9pPr>
    </p:titleStyle>
    <p:bodyStyle>
      <a:lvl1pPr algn="ctr" rtl="0" fontAlgn="base">
        <a:spcBef>
          <a:spcPct val="0"/>
        </a:spcBef>
        <a:spcAft>
          <a:spcPct val="0"/>
        </a:spcAft>
        <a:defRPr sz="1800">
          <a:solidFill>
            <a:schemeClr val="tx1"/>
          </a:solidFill>
          <a:latin typeface="+mn-lt"/>
          <a:ea typeface="+mn-ea"/>
          <a:cs typeface="+mn-cs"/>
          <a:sym typeface="Gill Sans" charset="0"/>
        </a:defRPr>
      </a:lvl1pPr>
      <a:lvl2pPr algn="ctr" rtl="0" fontAlgn="base">
        <a:spcBef>
          <a:spcPct val="0"/>
        </a:spcBef>
        <a:spcAft>
          <a:spcPct val="0"/>
        </a:spcAft>
        <a:defRPr sz="1800">
          <a:solidFill>
            <a:schemeClr val="tx1"/>
          </a:solidFill>
          <a:latin typeface="+mn-lt"/>
          <a:ea typeface="+mn-ea"/>
          <a:cs typeface="+mn-cs"/>
          <a:sym typeface="Gill Sans" charset="0"/>
        </a:defRPr>
      </a:lvl2pPr>
      <a:lvl3pPr algn="ctr" rtl="0" fontAlgn="base">
        <a:spcBef>
          <a:spcPct val="0"/>
        </a:spcBef>
        <a:spcAft>
          <a:spcPct val="0"/>
        </a:spcAft>
        <a:defRPr sz="1800">
          <a:solidFill>
            <a:schemeClr val="tx1"/>
          </a:solidFill>
          <a:latin typeface="+mn-lt"/>
          <a:ea typeface="+mn-ea"/>
          <a:cs typeface="+mn-cs"/>
          <a:sym typeface="Gill Sans" charset="0"/>
        </a:defRPr>
      </a:lvl3pPr>
      <a:lvl4pPr algn="ctr" rtl="0" fontAlgn="base">
        <a:spcBef>
          <a:spcPct val="0"/>
        </a:spcBef>
        <a:spcAft>
          <a:spcPct val="0"/>
        </a:spcAft>
        <a:defRPr sz="1800">
          <a:solidFill>
            <a:schemeClr val="tx1"/>
          </a:solidFill>
          <a:latin typeface="+mn-lt"/>
          <a:ea typeface="+mn-ea"/>
          <a:cs typeface="+mn-cs"/>
          <a:sym typeface="Gill Sans" charset="0"/>
        </a:defRPr>
      </a:lvl4pPr>
      <a:lvl5pPr algn="ctr" rtl="0" fontAlgn="base">
        <a:spcBef>
          <a:spcPct val="0"/>
        </a:spcBef>
        <a:spcAft>
          <a:spcPct val="0"/>
        </a:spcAft>
        <a:defRPr sz="1800">
          <a:solidFill>
            <a:schemeClr val="tx1"/>
          </a:solidFill>
          <a:latin typeface="+mn-lt"/>
          <a:ea typeface="+mn-ea"/>
          <a:cs typeface="+mn-cs"/>
          <a:sym typeface="Gill Sans" charset="0"/>
        </a:defRPr>
      </a:lvl5pPr>
      <a:lvl6pPr marL="171450" algn="ctr" rtl="0" fontAlgn="base">
        <a:spcBef>
          <a:spcPct val="0"/>
        </a:spcBef>
        <a:spcAft>
          <a:spcPct val="0"/>
        </a:spcAft>
        <a:defRPr sz="1800">
          <a:solidFill>
            <a:schemeClr val="tx1"/>
          </a:solidFill>
          <a:latin typeface="+mn-lt"/>
          <a:ea typeface="+mn-ea"/>
          <a:cs typeface="+mn-cs"/>
          <a:sym typeface="Gill Sans" charset="0"/>
        </a:defRPr>
      </a:lvl6pPr>
      <a:lvl7pPr marL="342900" algn="ctr" rtl="0" fontAlgn="base">
        <a:spcBef>
          <a:spcPct val="0"/>
        </a:spcBef>
        <a:spcAft>
          <a:spcPct val="0"/>
        </a:spcAft>
        <a:defRPr sz="1800">
          <a:solidFill>
            <a:schemeClr val="tx1"/>
          </a:solidFill>
          <a:latin typeface="+mn-lt"/>
          <a:ea typeface="+mn-ea"/>
          <a:cs typeface="+mn-cs"/>
          <a:sym typeface="Gill Sans" charset="0"/>
        </a:defRPr>
      </a:lvl7pPr>
      <a:lvl8pPr marL="514350" algn="ctr" rtl="0" fontAlgn="base">
        <a:spcBef>
          <a:spcPct val="0"/>
        </a:spcBef>
        <a:spcAft>
          <a:spcPct val="0"/>
        </a:spcAft>
        <a:defRPr sz="1800">
          <a:solidFill>
            <a:schemeClr val="tx1"/>
          </a:solidFill>
          <a:latin typeface="+mn-lt"/>
          <a:ea typeface="+mn-ea"/>
          <a:cs typeface="+mn-cs"/>
          <a:sym typeface="Gill Sans" charset="0"/>
        </a:defRPr>
      </a:lvl8pPr>
      <a:lvl9pPr marL="685800" algn="ctr" rtl="0" fontAlgn="base">
        <a:spcBef>
          <a:spcPct val="0"/>
        </a:spcBef>
        <a:spcAft>
          <a:spcPct val="0"/>
        </a:spcAft>
        <a:defRPr sz="1800">
          <a:solidFill>
            <a:schemeClr val="tx1"/>
          </a:solidFill>
          <a:latin typeface="+mn-lt"/>
          <a:ea typeface="+mn-ea"/>
          <a:cs typeface="+mn-cs"/>
          <a:sym typeface="Gill Sans" charset="0"/>
        </a:defRPr>
      </a:lvl9pPr>
    </p:bodyStyle>
    <p:otherStyle>
      <a:defPPr>
        <a:defRPr lang="en-US"/>
      </a:defPPr>
      <a:lvl1pPr marL="0" algn="l" defTabSz="171450" rtl="0" eaLnBrk="1" latinLnBrk="0" hangingPunct="1">
        <a:defRPr sz="700" kern="1200">
          <a:solidFill>
            <a:schemeClr val="tx1"/>
          </a:solidFill>
          <a:latin typeface="+mn-lt"/>
          <a:ea typeface="+mn-ea"/>
          <a:cs typeface="+mn-cs"/>
        </a:defRPr>
      </a:lvl1pPr>
      <a:lvl2pPr marL="171450" algn="l" defTabSz="171450" rtl="0" eaLnBrk="1" latinLnBrk="0" hangingPunct="1">
        <a:defRPr sz="700" kern="1200">
          <a:solidFill>
            <a:schemeClr val="tx1"/>
          </a:solidFill>
          <a:latin typeface="+mn-lt"/>
          <a:ea typeface="+mn-ea"/>
          <a:cs typeface="+mn-cs"/>
        </a:defRPr>
      </a:lvl2pPr>
      <a:lvl3pPr marL="342900" algn="l" defTabSz="171450" rtl="0" eaLnBrk="1" latinLnBrk="0" hangingPunct="1">
        <a:defRPr sz="700" kern="1200">
          <a:solidFill>
            <a:schemeClr val="tx1"/>
          </a:solidFill>
          <a:latin typeface="+mn-lt"/>
          <a:ea typeface="+mn-ea"/>
          <a:cs typeface="+mn-cs"/>
        </a:defRPr>
      </a:lvl3pPr>
      <a:lvl4pPr marL="514350" algn="l" defTabSz="171450" rtl="0" eaLnBrk="1" latinLnBrk="0" hangingPunct="1">
        <a:defRPr sz="700" kern="1200">
          <a:solidFill>
            <a:schemeClr val="tx1"/>
          </a:solidFill>
          <a:latin typeface="+mn-lt"/>
          <a:ea typeface="+mn-ea"/>
          <a:cs typeface="+mn-cs"/>
        </a:defRPr>
      </a:lvl4pPr>
      <a:lvl5pPr marL="685800" algn="l" defTabSz="171450" rtl="0" eaLnBrk="1" latinLnBrk="0" hangingPunct="1">
        <a:defRPr sz="700" kern="1200">
          <a:solidFill>
            <a:schemeClr val="tx1"/>
          </a:solidFill>
          <a:latin typeface="+mn-lt"/>
          <a:ea typeface="+mn-ea"/>
          <a:cs typeface="+mn-cs"/>
        </a:defRPr>
      </a:lvl5pPr>
      <a:lvl6pPr marL="857250" algn="l" defTabSz="171450" rtl="0" eaLnBrk="1" latinLnBrk="0" hangingPunct="1">
        <a:defRPr sz="700" kern="1200">
          <a:solidFill>
            <a:schemeClr val="tx1"/>
          </a:solidFill>
          <a:latin typeface="+mn-lt"/>
          <a:ea typeface="+mn-ea"/>
          <a:cs typeface="+mn-cs"/>
        </a:defRPr>
      </a:lvl6pPr>
      <a:lvl7pPr marL="1028700" algn="l" defTabSz="171450" rtl="0" eaLnBrk="1" latinLnBrk="0" hangingPunct="1">
        <a:defRPr sz="700" kern="1200">
          <a:solidFill>
            <a:schemeClr val="tx1"/>
          </a:solidFill>
          <a:latin typeface="+mn-lt"/>
          <a:ea typeface="+mn-ea"/>
          <a:cs typeface="+mn-cs"/>
        </a:defRPr>
      </a:lvl7pPr>
      <a:lvl8pPr marL="1200150" algn="l" defTabSz="171450" rtl="0" eaLnBrk="1" latinLnBrk="0" hangingPunct="1">
        <a:defRPr sz="700" kern="1200">
          <a:solidFill>
            <a:schemeClr val="tx1"/>
          </a:solidFill>
          <a:latin typeface="+mn-lt"/>
          <a:ea typeface="+mn-ea"/>
          <a:cs typeface="+mn-cs"/>
        </a:defRPr>
      </a:lvl8pPr>
      <a:lvl9pPr marL="1371600" algn="l" defTabSz="171450" rtl="0" eaLnBrk="1" latinLnBrk="0" hangingPunct="1">
        <a:defRPr sz="7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rubrik 1"/>
          <p:cNvSpPr>
            <a:spLocks noGrp="1"/>
          </p:cNvSpPr>
          <p:nvPr>
            <p:ph type="title"/>
          </p:nvPr>
        </p:nvSpPr>
        <p:spPr>
          <a:xfrm>
            <a:off x="457200" y="206375"/>
            <a:ext cx="8229600" cy="85725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sv-SE"/>
              <a:t>Klicka här för att ändra format</a:t>
            </a:r>
          </a:p>
        </p:txBody>
      </p:sp>
      <p:sp>
        <p:nvSpPr>
          <p:cNvPr id="3" name="Platshållare för text 2"/>
          <p:cNvSpPr>
            <a:spLocks noGrp="1"/>
          </p:cNvSpPr>
          <p:nvPr>
            <p:ph type="body" idx="1"/>
          </p:nvPr>
        </p:nvSpPr>
        <p:spPr>
          <a:xfrm>
            <a:off x="457200" y="1200150"/>
            <a:ext cx="8229600" cy="3394075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</a:p>
        </p:txBody>
      </p:sp>
      <p:sp>
        <p:nvSpPr>
          <p:cNvPr id="4" name="Platshållare för datum 3"/>
          <p:cNvSpPr>
            <a:spLocks noGrp="1"/>
          </p:cNvSpPr>
          <p:nvPr>
            <p:ph type="dt" sz="half" idx="2"/>
          </p:nvPr>
        </p:nvSpPr>
        <p:spPr>
          <a:xfrm>
            <a:off x="457200" y="4767263"/>
            <a:ext cx="2133600" cy="27463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EF6DD5D-4A92-4F46-BAEF-4FE805177985}" type="datetimeFigureOut">
              <a:rPr lang="sv-SE" smtClean="0"/>
              <a:t>2021-02-25</a:t>
            </a:fld>
            <a:endParaRPr lang="sv-SE"/>
          </a:p>
        </p:txBody>
      </p:sp>
      <p:sp>
        <p:nvSpPr>
          <p:cNvPr id="5" name="Platshållare för sidfot 4"/>
          <p:cNvSpPr>
            <a:spLocks noGrp="1"/>
          </p:cNvSpPr>
          <p:nvPr>
            <p:ph type="ftr" sz="quarter" idx="3"/>
          </p:nvPr>
        </p:nvSpPr>
        <p:spPr>
          <a:xfrm>
            <a:off x="3124200" y="4767263"/>
            <a:ext cx="2895600" cy="27463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sv-SE"/>
          </a:p>
        </p:txBody>
      </p:sp>
      <p:sp>
        <p:nvSpPr>
          <p:cNvPr id="6" name="Platshållare för bildnummer 5"/>
          <p:cNvSpPr>
            <a:spLocks noGrp="1"/>
          </p:cNvSpPr>
          <p:nvPr>
            <p:ph type="sldNum" sz="quarter" idx="4"/>
          </p:nvPr>
        </p:nvSpPr>
        <p:spPr>
          <a:xfrm>
            <a:off x="6553200" y="4767263"/>
            <a:ext cx="2133600" cy="27463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341A2B7-B375-914E-B7C2-7D7F842BCE6D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371588107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21" r:id="rId1"/>
    <p:sldLayoutId id="2147483722" r:id="rId2"/>
    <p:sldLayoutId id="2147483723" r:id="rId3"/>
    <p:sldLayoutId id="2147483724" r:id="rId4"/>
    <p:sldLayoutId id="2147483725" r:id="rId5"/>
    <p:sldLayoutId id="2147483726" r:id="rId6"/>
    <p:sldLayoutId id="2147483727" r:id="rId7"/>
    <p:sldLayoutId id="2147483728" r:id="rId8"/>
    <p:sldLayoutId id="2147483729" r:id="rId9"/>
    <p:sldLayoutId id="2147483730" r:id="rId10"/>
    <p:sldLayoutId id="2147483731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sv-SE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emf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7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8.jp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9.tiff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0.tiff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.vml"/><Relationship Id="rId6" Type="http://schemas.openxmlformats.org/officeDocument/2006/relationships/image" Target="../media/image11.emf"/><Relationship Id="rId5" Type="http://schemas.openxmlformats.org/officeDocument/2006/relationships/oleObject" Target="../embeddings/oleObject1.bin"/><Relationship Id="rId4" Type="http://schemas.openxmlformats.org/officeDocument/2006/relationships/image" Target="../media/image4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2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4.gif"/><Relationship Id="rId4" Type="http://schemas.openxmlformats.org/officeDocument/2006/relationships/image" Target="../media/image13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6.png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Bildobjekt 1" descr="SFAM_Monster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08520" y="-164554"/>
            <a:ext cx="9360650" cy="5668094"/>
          </a:xfrm>
          <a:prstGeom prst="rect">
            <a:avLst/>
          </a:prstGeom>
        </p:spPr>
      </p:pic>
      <p:pic>
        <p:nvPicPr>
          <p:cNvPr id="5" name="Bildobjekt 4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74317" y="699542"/>
            <a:ext cx="5394975" cy="2520280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 xmlns:p14="http://schemas.microsoft.com/office/powerpoint/2010/main"/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Bildobjekt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96352" y="4299942"/>
            <a:ext cx="1231957" cy="548015"/>
          </a:xfrm>
          <a:prstGeom prst="rect">
            <a:avLst/>
          </a:prstGeom>
        </p:spPr>
      </p:pic>
      <p:sp>
        <p:nvSpPr>
          <p:cNvPr id="7" name="Rectangle 4"/>
          <p:cNvSpPr>
            <a:spLocks/>
          </p:cNvSpPr>
          <p:nvPr/>
        </p:nvSpPr>
        <p:spPr bwMode="auto">
          <a:xfrm>
            <a:off x="1691680" y="195486"/>
            <a:ext cx="5760640" cy="424847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12700" cap="flat">
                <a:solidFill>
                  <a:schemeClr val="tx1"/>
                </a:solidFill>
                <a:miter lim="800000"/>
                <a:headEnd type="none" w="med" len="med"/>
                <a:tailEnd type="none" w="med" len="med"/>
              </a14:hiddenLine>
            </a:ext>
          </a:extLst>
        </p:spPr>
        <p:txBody>
          <a:bodyPr lIns="0" tIns="0" rIns="0" bIns="0" anchor="ctr"/>
          <a:lstStyle/>
          <a:p>
            <a:pPr>
              <a:lnSpc>
                <a:spcPct val="110000"/>
              </a:lnSpc>
            </a:pPr>
            <a:r>
              <a:rPr lang="sv-SE" sz="2800" b="1" dirty="0">
                <a:solidFill>
                  <a:schemeClr val="tx1"/>
                </a:solidFill>
                <a:latin typeface="Calibri"/>
                <a:cs typeface="Calibri"/>
              </a:rPr>
              <a:t>Svensk förening för allmänmedicin</a:t>
            </a:r>
          </a:p>
          <a:p>
            <a:pPr>
              <a:lnSpc>
                <a:spcPct val="110000"/>
              </a:lnSpc>
            </a:pPr>
            <a:r>
              <a:rPr lang="sv-SE" sz="2400" dirty="0">
                <a:solidFill>
                  <a:schemeClr val="tx1"/>
                </a:solidFill>
                <a:latin typeface="Calibri"/>
                <a:cs typeface="Calibri"/>
              </a:rPr>
              <a:t>är allmänläkarnas vetenskapliga och professionella förening.</a:t>
            </a:r>
          </a:p>
          <a:p>
            <a:pPr>
              <a:lnSpc>
                <a:spcPct val="110000"/>
              </a:lnSpc>
            </a:pPr>
            <a:endParaRPr lang="sv-SE" sz="2400" dirty="0">
              <a:solidFill>
                <a:schemeClr val="tx1"/>
              </a:solidFill>
              <a:latin typeface="Calibri"/>
              <a:cs typeface="Calibri"/>
            </a:endParaRPr>
          </a:p>
          <a:p>
            <a:pPr>
              <a:lnSpc>
                <a:spcPct val="110000"/>
              </a:lnSpc>
            </a:pPr>
            <a:r>
              <a:rPr lang="sv-SE" sz="2400" dirty="0" err="1">
                <a:solidFill>
                  <a:schemeClr val="tx1"/>
                </a:solidFill>
                <a:latin typeface="Calibri"/>
                <a:cs typeface="Calibri"/>
              </a:rPr>
              <a:t>SFAM:s</a:t>
            </a:r>
            <a:r>
              <a:rPr lang="sv-SE" sz="2400" dirty="0">
                <a:solidFill>
                  <a:schemeClr val="tx1"/>
                </a:solidFill>
                <a:latin typeface="Calibri"/>
                <a:cs typeface="Calibri"/>
              </a:rPr>
              <a:t> ändamål är att på ett oberoende sätt främja utbildning, fortbildning, forskning och utveckling inom allmänmedicin.</a:t>
            </a:r>
          </a:p>
        </p:txBody>
      </p:sp>
    </p:spTree>
    <p:extLst>
      <p:ext uri="{BB962C8B-B14F-4D97-AF65-F5344CB8AC3E}">
        <p14:creationId xmlns:p14="http://schemas.microsoft.com/office/powerpoint/2010/main" val="157315811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 xmlns:p14="http://schemas.microsoft.com/office/powerpoint/2010/main"/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3"/>
          <p:cNvSpPr>
            <a:spLocks/>
          </p:cNvSpPr>
          <p:nvPr/>
        </p:nvSpPr>
        <p:spPr bwMode="auto">
          <a:xfrm>
            <a:off x="899592" y="699542"/>
            <a:ext cx="6336704" cy="40845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12700" cap="flat">
                <a:solidFill>
                  <a:schemeClr val="tx1"/>
                </a:solidFill>
                <a:miter lim="800000"/>
                <a:headEnd type="none" w="med" len="med"/>
                <a:tailEnd type="none" w="med" len="med"/>
              </a14:hiddenLine>
            </a:ext>
          </a:extLst>
        </p:spPr>
        <p:txBody>
          <a:bodyPr lIns="0" tIns="0" rIns="0" bIns="0" anchor="ctr"/>
          <a:lstStyle/>
          <a:p>
            <a:pPr algn="l">
              <a:lnSpc>
                <a:spcPct val="70000"/>
              </a:lnSpc>
            </a:pPr>
            <a:r>
              <a:rPr lang="en-US" sz="4500" b="1" dirty="0" err="1">
                <a:solidFill>
                  <a:srgbClr val="051423"/>
                </a:solidFill>
                <a:latin typeface="Calibri"/>
                <a:ea typeface="Calibri"/>
                <a:cs typeface="Calibri"/>
                <a:sym typeface="Bebas Neue" charset="0"/>
              </a:rPr>
              <a:t>Organisation</a:t>
            </a:r>
            <a:r>
              <a:rPr lang="en-US" sz="4500" b="1" dirty="0">
                <a:solidFill>
                  <a:srgbClr val="051423"/>
                </a:solidFill>
                <a:latin typeface="Calibri"/>
                <a:ea typeface="Calibri"/>
                <a:cs typeface="Calibri"/>
                <a:sym typeface="Bebas Neue" charset="0"/>
              </a:rPr>
              <a:t> SFAM</a:t>
            </a:r>
            <a:endParaRPr lang="en-US" sz="4500" b="1" dirty="0">
              <a:solidFill>
                <a:srgbClr val="051423"/>
              </a:solidFill>
              <a:latin typeface="Calibri"/>
              <a:ea typeface="Bebas Neue Light" charset="0"/>
              <a:cs typeface="Calibri"/>
              <a:sym typeface="Bebas Neue" charset="0"/>
            </a:endParaRPr>
          </a:p>
        </p:txBody>
      </p:sp>
      <p:sp>
        <p:nvSpPr>
          <p:cNvPr id="6" name="Rectangle 15"/>
          <p:cNvSpPr>
            <a:spLocks/>
          </p:cNvSpPr>
          <p:nvPr/>
        </p:nvSpPr>
        <p:spPr bwMode="auto">
          <a:xfrm>
            <a:off x="899592" y="1491630"/>
            <a:ext cx="7200800" cy="216024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12700" cap="flat">
                <a:solidFill>
                  <a:schemeClr val="tx1"/>
                </a:solidFill>
                <a:miter lim="800000"/>
                <a:headEnd type="none" w="med" len="med"/>
                <a:tailEnd type="none" w="med" len="med"/>
              </a14:hiddenLine>
            </a:ext>
          </a:extLst>
        </p:spPr>
        <p:txBody>
          <a:bodyPr lIns="0" tIns="0" rIns="0" bIns="0" anchor="ctr"/>
          <a:lstStyle/>
          <a:p>
            <a:pPr marL="457200" indent="-457200" algn="l">
              <a:spcAft>
                <a:spcPts val="600"/>
              </a:spcAft>
              <a:buClr>
                <a:srgbClr val="16C06A"/>
              </a:buClr>
              <a:buSzPct val="100000"/>
              <a:buBlip>
                <a:blip r:embed="rId2"/>
              </a:buBlip>
            </a:pPr>
            <a:r>
              <a:rPr lang="en-US" sz="1800" dirty="0" err="1">
                <a:solidFill>
                  <a:schemeClr val="tx1"/>
                </a:solidFill>
                <a:latin typeface="Calibri"/>
                <a:ea typeface="Lato" charset="0"/>
                <a:cs typeface="Calibri"/>
                <a:sym typeface="Lato Light" charset="0"/>
              </a:rPr>
              <a:t>Specialitetsförening</a:t>
            </a:r>
            <a:r>
              <a:rPr lang="en-US" sz="1800" dirty="0">
                <a:solidFill>
                  <a:schemeClr val="tx1"/>
                </a:solidFill>
                <a:latin typeface="Calibri"/>
                <a:ea typeface="Lato" charset="0"/>
                <a:cs typeface="Calibri"/>
                <a:sym typeface="Lato Light" charset="0"/>
              </a:rPr>
              <a:t> </a:t>
            </a:r>
            <a:r>
              <a:rPr lang="en-US" sz="1800" dirty="0" err="1">
                <a:solidFill>
                  <a:schemeClr val="tx1"/>
                </a:solidFill>
                <a:latin typeface="Calibri"/>
                <a:ea typeface="Lato" charset="0"/>
                <a:cs typeface="Calibri"/>
                <a:sym typeface="Lato Light" charset="0"/>
              </a:rPr>
              <a:t>för</a:t>
            </a:r>
            <a:r>
              <a:rPr lang="en-US" sz="1800" dirty="0">
                <a:solidFill>
                  <a:schemeClr val="tx1"/>
                </a:solidFill>
                <a:latin typeface="Calibri"/>
                <a:ea typeface="Lato" charset="0"/>
                <a:cs typeface="Calibri"/>
                <a:sym typeface="Lato Light" charset="0"/>
              </a:rPr>
              <a:t> </a:t>
            </a:r>
            <a:r>
              <a:rPr lang="en-US" sz="1800" dirty="0" err="1">
                <a:solidFill>
                  <a:schemeClr val="tx1"/>
                </a:solidFill>
                <a:latin typeface="Calibri"/>
                <a:ea typeface="Lato" charset="0"/>
                <a:cs typeface="Calibri"/>
                <a:sym typeface="Lato Light" charset="0"/>
              </a:rPr>
              <a:t>allmänmedicin</a:t>
            </a:r>
            <a:r>
              <a:rPr lang="en-US" sz="1800" dirty="0">
                <a:solidFill>
                  <a:schemeClr val="tx1"/>
                </a:solidFill>
                <a:latin typeface="Calibri"/>
                <a:ea typeface="Lato" charset="0"/>
                <a:cs typeface="Calibri"/>
                <a:sym typeface="Lato Light" charset="0"/>
              </a:rPr>
              <a:t> </a:t>
            </a:r>
            <a:r>
              <a:rPr lang="en-US" sz="1800" dirty="0" err="1">
                <a:solidFill>
                  <a:schemeClr val="tx1"/>
                </a:solidFill>
                <a:latin typeface="Calibri"/>
                <a:ea typeface="Lato" charset="0"/>
                <a:cs typeface="Calibri"/>
                <a:sym typeface="Lato Light" charset="0"/>
              </a:rPr>
              <a:t>i</a:t>
            </a:r>
            <a:r>
              <a:rPr lang="en-US" sz="1800" dirty="0">
                <a:solidFill>
                  <a:schemeClr val="tx1"/>
                </a:solidFill>
                <a:latin typeface="Calibri"/>
                <a:ea typeface="Lato" charset="0"/>
                <a:cs typeface="Calibri"/>
                <a:sym typeface="Lato Light" charset="0"/>
              </a:rPr>
              <a:t> </a:t>
            </a:r>
            <a:r>
              <a:rPr lang="en-US" sz="1800" dirty="0" err="1">
                <a:solidFill>
                  <a:schemeClr val="tx1"/>
                </a:solidFill>
                <a:latin typeface="Calibri"/>
                <a:ea typeface="Lato" charset="0"/>
                <a:cs typeface="Calibri"/>
                <a:sym typeface="Lato Light" charset="0"/>
              </a:rPr>
              <a:t>Sveriges</a:t>
            </a:r>
            <a:r>
              <a:rPr lang="en-US" sz="1800" dirty="0">
                <a:solidFill>
                  <a:schemeClr val="tx1"/>
                </a:solidFill>
                <a:latin typeface="Calibri"/>
                <a:ea typeface="Lato" charset="0"/>
                <a:cs typeface="Calibri"/>
                <a:sym typeface="Lato Light" charset="0"/>
              </a:rPr>
              <a:t> </a:t>
            </a:r>
            <a:r>
              <a:rPr lang="en-US" sz="1800" dirty="0" err="1">
                <a:solidFill>
                  <a:schemeClr val="tx1"/>
                </a:solidFill>
                <a:latin typeface="Calibri"/>
                <a:ea typeface="Lato" charset="0"/>
                <a:cs typeface="Calibri"/>
                <a:sym typeface="Lato Light" charset="0"/>
              </a:rPr>
              <a:t>Läkarförbund</a:t>
            </a:r>
            <a:endParaRPr lang="en-US" sz="1800" dirty="0">
              <a:solidFill>
                <a:schemeClr val="tx1"/>
              </a:solidFill>
              <a:latin typeface="Calibri"/>
              <a:ea typeface="Lato" charset="0"/>
              <a:cs typeface="Calibri"/>
              <a:sym typeface="Lato Light" charset="0"/>
            </a:endParaRPr>
          </a:p>
          <a:p>
            <a:pPr marL="457200" indent="-457200" algn="l">
              <a:spcAft>
                <a:spcPts val="600"/>
              </a:spcAft>
              <a:buClr>
                <a:srgbClr val="16C06A"/>
              </a:buClr>
              <a:buSzPct val="100000"/>
              <a:buBlip>
                <a:blip r:embed="rId2"/>
              </a:buBlip>
            </a:pPr>
            <a:r>
              <a:rPr lang="en-US" sz="1800" dirty="0" err="1">
                <a:solidFill>
                  <a:schemeClr val="tx1"/>
                </a:solidFill>
                <a:latin typeface="Calibri"/>
                <a:ea typeface="Lato" charset="0"/>
                <a:cs typeface="Calibri"/>
                <a:sym typeface="Lato Light" charset="0"/>
              </a:rPr>
              <a:t>Sektion</a:t>
            </a:r>
            <a:r>
              <a:rPr lang="en-US" sz="1800" dirty="0">
                <a:solidFill>
                  <a:schemeClr val="tx1"/>
                </a:solidFill>
                <a:latin typeface="Calibri"/>
                <a:ea typeface="Lato" charset="0"/>
                <a:cs typeface="Calibri"/>
                <a:sym typeface="Lato Light" charset="0"/>
              </a:rPr>
              <a:t> </a:t>
            </a:r>
            <a:r>
              <a:rPr lang="en-US" sz="1800" dirty="0" err="1">
                <a:solidFill>
                  <a:schemeClr val="tx1"/>
                </a:solidFill>
                <a:latin typeface="Calibri"/>
                <a:ea typeface="Lato" charset="0"/>
                <a:cs typeface="Calibri"/>
                <a:sym typeface="Lato Light" charset="0"/>
              </a:rPr>
              <a:t>i</a:t>
            </a:r>
            <a:r>
              <a:rPr lang="en-US" sz="1800" dirty="0">
                <a:solidFill>
                  <a:schemeClr val="tx1"/>
                </a:solidFill>
                <a:latin typeface="Calibri"/>
                <a:ea typeface="Lato" charset="0"/>
                <a:cs typeface="Calibri"/>
                <a:sym typeface="Lato Light" charset="0"/>
              </a:rPr>
              <a:t> </a:t>
            </a:r>
            <a:r>
              <a:rPr lang="en-US" sz="1800" dirty="0" err="1">
                <a:solidFill>
                  <a:schemeClr val="tx1"/>
                </a:solidFill>
                <a:latin typeface="Calibri"/>
                <a:ea typeface="Lato" charset="0"/>
                <a:cs typeface="Calibri"/>
                <a:sym typeface="Lato Light" charset="0"/>
              </a:rPr>
              <a:t>Svenska</a:t>
            </a:r>
            <a:r>
              <a:rPr lang="en-US" sz="1800" dirty="0">
                <a:solidFill>
                  <a:schemeClr val="tx1"/>
                </a:solidFill>
                <a:latin typeface="Calibri"/>
                <a:ea typeface="Lato" charset="0"/>
                <a:cs typeface="Calibri"/>
                <a:sym typeface="Lato Light" charset="0"/>
              </a:rPr>
              <a:t> </a:t>
            </a:r>
            <a:r>
              <a:rPr lang="en-US" sz="1800" dirty="0" err="1">
                <a:solidFill>
                  <a:schemeClr val="tx1"/>
                </a:solidFill>
                <a:latin typeface="Calibri"/>
                <a:ea typeface="Lato" charset="0"/>
                <a:cs typeface="Calibri"/>
                <a:sym typeface="Lato Light" charset="0"/>
              </a:rPr>
              <a:t>Läkaresällskapet</a:t>
            </a:r>
            <a:br>
              <a:rPr lang="en-US" sz="1800" dirty="0">
                <a:solidFill>
                  <a:schemeClr val="tx1"/>
                </a:solidFill>
                <a:latin typeface="Calibri"/>
                <a:ea typeface="Lato" charset="0"/>
                <a:cs typeface="Calibri"/>
                <a:sym typeface="Lato Light" charset="0"/>
              </a:rPr>
            </a:br>
            <a:endParaRPr lang="en-US" sz="1800" dirty="0">
              <a:solidFill>
                <a:schemeClr val="tx1"/>
              </a:solidFill>
              <a:latin typeface="Calibri"/>
              <a:ea typeface="Lato" charset="0"/>
              <a:cs typeface="Calibri"/>
              <a:sym typeface="Lato Light" charset="0"/>
            </a:endParaRPr>
          </a:p>
          <a:p>
            <a:pPr marL="457200" indent="-457200" algn="l">
              <a:spcAft>
                <a:spcPts val="600"/>
              </a:spcAft>
              <a:buClr>
                <a:srgbClr val="16C06A"/>
              </a:buClr>
              <a:buSzPct val="100000"/>
              <a:buBlip>
                <a:blip r:embed="rId2"/>
              </a:buBlip>
            </a:pPr>
            <a:r>
              <a:rPr lang="en-US" sz="1800" dirty="0" err="1">
                <a:solidFill>
                  <a:schemeClr val="tx1"/>
                </a:solidFill>
                <a:latin typeface="Calibri"/>
                <a:ea typeface="Lato" charset="0"/>
                <a:cs typeface="Calibri"/>
                <a:sym typeface="Lato Light" charset="0"/>
              </a:rPr>
              <a:t>Styrelse</a:t>
            </a:r>
            <a:endParaRPr lang="en-US" sz="1800" dirty="0">
              <a:solidFill>
                <a:schemeClr val="tx1"/>
              </a:solidFill>
              <a:latin typeface="Calibri"/>
              <a:ea typeface="Lato" charset="0"/>
              <a:cs typeface="Calibri"/>
              <a:sym typeface="Lato Light" charset="0"/>
            </a:endParaRPr>
          </a:p>
          <a:p>
            <a:pPr marL="457200" indent="-457200" algn="l">
              <a:spcAft>
                <a:spcPts val="600"/>
              </a:spcAft>
              <a:buClr>
                <a:srgbClr val="16C06A"/>
              </a:buClr>
              <a:buSzPct val="100000"/>
              <a:buBlip>
                <a:blip r:embed="rId2"/>
              </a:buBlip>
            </a:pPr>
            <a:r>
              <a:rPr lang="en-US" sz="1800" dirty="0" err="1">
                <a:solidFill>
                  <a:schemeClr val="tx1"/>
                </a:solidFill>
                <a:latin typeface="Calibri"/>
                <a:ea typeface="Lato" charset="0"/>
                <a:cs typeface="Calibri"/>
                <a:sym typeface="Lato Light" charset="0"/>
              </a:rPr>
              <a:t>Kansli</a:t>
            </a:r>
            <a:endParaRPr lang="en-US" sz="1800" dirty="0">
              <a:solidFill>
                <a:schemeClr val="tx1"/>
              </a:solidFill>
              <a:latin typeface="Calibri"/>
              <a:ea typeface="Lato" charset="0"/>
              <a:cs typeface="Calibri"/>
              <a:sym typeface="Lato Light" charset="0"/>
            </a:endParaRPr>
          </a:p>
          <a:p>
            <a:pPr marL="457200" indent="-457200" algn="l">
              <a:spcAft>
                <a:spcPts val="600"/>
              </a:spcAft>
              <a:buClr>
                <a:srgbClr val="16C06A"/>
              </a:buClr>
              <a:buSzPct val="100000"/>
              <a:buBlip>
                <a:blip r:embed="rId2"/>
              </a:buBlip>
            </a:pPr>
            <a:r>
              <a:rPr lang="en-US" sz="1800" dirty="0" err="1">
                <a:solidFill>
                  <a:schemeClr val="tx1"/>
                </a:solidFill>
                <a:latin typeface="Calibri"/>
                <a:ea typeface="Lato" charset="0"/>
                <a:cs typeface="Calibri"/>
                <a:sym typeface="Lato Light" charset="0"/>
              </a:rPr>
              <a:t>Lokalföreningar</a:t>
            </a:r>
            <a:endParaRPr lang="en-US" sz="1800" dirty="0">
              <a:solidFill>
                <a:schemeClr val="tx1"/>
              </a:solidFill>
              <a:latin typeface="Calibri"/>
              <a:ea typeface="Lato" charset="0"/>
              <a:cs typeface="Calibri"/>
              <a:sym typeface="Lato Light" charset="0"/>
            </a:endParaRPr>
          </a:p>
          <a:p>
            <a:pPr marL="457200" indent="-457200" algn="l">
              <a:spcAft>
                <a:spcPts val="600"/>
              </a:spcAft>
              <a:buClr>
                <a:srgbClr val="16C06A"/>
              </a:buClr>
              <a:buSzPct val="100000"/>
              <a:buBlip>
                <a:blip r:embed="rId2"/>
              </a:buBlip>
            </a:pPr>
            <a:r>
              <a:rPr lang="en-US" sz="1800" dirty="0" err="1">
                <a:solidFill>
                  <a:schemeClr val="tx1"/>
                </a:solidFill>
                <a:latin typeface="Calibri"/>
                <a:ea typeface="Lato" charset="0"/>
                <a:cs typeface="Calibri"/>
                <a:sym typeface="Lato Light" charset="0"/>
              </a:rPr>
              <a:t>Råd</a:t>
            </a:r>
            <a:r>
              <a:rPr lang="en-US" sz="1800" dirty="0">
                <a:solidFill>
                  <a:schemeClr val="tx1"/>
                </a:solidFill>
                <a:latin typeface="Calibri"/>
                <a:ea typeface="Lato" charset="0"/>
                <a:cs typeface="Calibri"/>
                <a:sym typeface="Lato Light" charset="0"/>
              </a:rPr>
              <a:t> </a:t>
            </a:r>
            <a:r>
              <a:rPr lang="en-US" sz="1800" dirty="0" err="1">
                <a:solidFill>
                  <a:schemeClr val="tx1"/>
                </a:solidFill>
                <a:latin typeface="Calibri"/>
                <a:ea typeface="Lato" charset="0"/>
                <a:cs typeface="Calibri"/>
                <a:sym typeface="Lato Light" charset="0"/>
              </a:rPr>
              <a:t>och</a:t>
            </a:r>
            <a:r>
              <a:rPr lang="en-US" sz="1800" dirty="0">
                <a:solidFill>
                  <a:schemeClr val="tx1"/>
                </a:solidFill>
                <a:latin typeface="Calibri"/>
                <a:ea typeface="Lato" charset="0"/>
                <a:cs typeface="Calibri"/>
                <a:sym typeface="Lato Light" charset="0"/>
              </a:rPr>
              <a:t> </a:t>
            </a:r>
            <a:r>
              <a:rPr lang="en-US" sz="1800" dirty="0" err="1">
                <a:solidFill>
                  <a:schemeClr val="tx1"/>
                </a:solidFill>
                <a:latin typeface="Calibri"/>
                <a:ea typeface="Lato" charset="0"/>
                <a:cs typeface="Calibri"/>
                <a:sym typeface="Lato Light" charset="0"/>
              </a:rPr>
              <a:t>nätverk</a:t>
            </a:r>
            <a:endParaRPr lang="en-US" sz="1800" dirty="0">
              <a:solidFill>
                <a:schemeClr val="tx1"/>
              </a:solidFill>
              <a:latin typeface="Calibri"/>
              <a:ea typeface="Lato" charset="0"/>
              <a:cs typeface="Calibri"/>
              <a:sym typeface="Lato Light" charset="0"/>
            </a:endParaRPr>
          </a:p>
        </p:txBody>
      </p:sp>
      <p:pic>
        <p:nvPicPr>
          <p:cNvPr id="5" name="Bildobjekt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96352" y="4299942"/>
            <a:ext cx="1231957" cy="54801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2179588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 xmlns:p14="http://schemas.microsoft.com/office/powerpoint/2010/main"/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15"/>
          <p:cNvSpPr>
            <a:spLocks/>
          </p:cNvSpPr>
          <p:nvPr/>
        </p:nvSpPr>
        <p:spPr bwMode="auto">
          <a:xfrm>
            <a:off x="899593" y="1108001"/>
            <a:ext cx="4464496" cy="38362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12700" cap="flat">
                <a:solidFill>
                  <a:schemeClr val="tx1"/>
                </a:solidFill>
                <a:miter lim="800000"/>
                <a:headEnd type="none" w="med" len="med"/>
                <a:tailEnd type="none" w="med" len="med"/>
              </a14:hiddenLine>
            </a:ext>
          </a:extLst>
        </p:spPr>
        <p:txBody>
          <a:bodyPr lIns="0" tIns="0" rIns="0" bIns="0" anchor="ctr"/>
          <a:lstStyle/>
          <a:p>
            <a:pPr algn="l">
              <a:buClr>
                <a:srgbClr val="16C06A"/>
              </a:buClr>
              <a:buSzPct val="100000"/>
            </a:pPr>
            <a:r>
              <a:rPr lang="en-US" sz="2000" dirty="0" err="1">
                <a:solidFill>
                  <a:schemeClr val="tx1"/>
                </a:solidFill>
                <a:latin typeface="Calibri"/>
                <a:ea typeface="Lato" charset="0"/>
                <a:cs typeface="Calibri"/>
                <a:sym typeface="Lato Light" charset="0"/>
              </a:rPr>
              <a:t>Fasta</a:t>
            </a:r>
            <a:r>
              <a:rPr lang="en-US" sz="2000" dirty="0">
                <a:solidFill>
                  <a:schemeClr val="tx1"/>
                </a:solidFill>
                <a:latin typeface="Calibri"/>
                <a:ea typeface="Lato" charset="0"/>
                <a:cs typeface="Calibri"/>
                <a:sym typeface="Lato Light" charset="0"/>
              </a:rPr>
              <a:t> </a:t>
            </a:r>
            <a:r>
              <a:rPr lang="en-US" sz="2000" dirty="0" err="1">
                <a:solidFill>
                  <a:schemeClr val="tx1"/>
                </a:solidFill>
                <a:latin typeface="Calibri"/>
                <a:ea typeface="Lato" charset="0"/>
                <a:cs typeface="Calibri"/>
                <a:sym typeface="Lato Light" charset="0"/>
              </a:rPr>
              <a:t>arbetsgrupper</a:t>
            </a:r>
            <a:endParaRPr lang="en-US" sz="2000" dirty="0">
              <a:solidFill>
                <a:schemeClr val="tx1"/>
              </a:solidFill>
              <a:latin typeface="Calibri"/>
              <a:ea typeface="Lato" charset="0"/>
              <a:cs typeface="Calibri"/>
              <a:sym typeface="Lato Light" charset="0"/>
            </a:endParaRPr>
          </a:p>
        </p:txBody>
      </p:sp>
      <p:sp>
        <p:nvSpPr>
          <p:cNvPr id="10" name="Rectangle 3"/>
          <p:cNvSpPr>
            <a:spLocks/>
          </p:cNvSpPr>
          <p:nvPr/>
        </p:nvSpPr>
        <p:spPr bwMode="auto">
          <a:xfrm>
            <a:off x="899592" y="699542"/>
            <a:ext cx="3456384" cy="40845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12700" cap="flat">
                <a:solidFill>
                  <a:schemeClr val="tx1"/>
                </a:solidFill>
                <a:miter lim="800000"/>
                <a:headEnd type="none" w="med" len="med"/>
                <a:tailEnd type="none" w="med" len="med"/>
              </a14:hiddenLine>
            </a:ext>
          </a:extLst>
        </p:spPr>
        <p:txBody>
          <a:bodyPr lIns="0" tIns="0" rIns="0" bIns="0" anchor="ctr"/>
          <a:lstStyle/>
          <a:p>
            <a:pPr algn="l">
              <a:lnSpc>
                <a:spcPct val="70000"/>
              </a:lnSpc>
            </a:pPr>
            <a:r>
              <a:rPr lang="en-US" sz="4500" b="1" dirty="0">
                <a:solidFill>
                  <a:schemeClr val="tx1"/>
                </a:solidFill>
                <a:latin typeface="Calibri"/>
                <a:ea typeface="Calibri"/>
                <a:cs typeface="Calibri"/>
                <a:sym typeface="Bebas Neue" charset="0"/>
              </a:rPr>
              <a:t>SFAM:s </a:t>
            </a:r>
            <a:r>
              <a:rPr lang="en-US" sz="4500" b="1" dirty="0" err="1">
                <a:solidFill>
                  <a:schemeClr val="tx1"/>
                </a:solidFill>
                <a:latin typeface="Calibri"/>
                <a:ea typeface="Calibri"/>
                <a:cs typeface="Calibri"/>
                <a:sym typeface="Bebas Neue" charset="0"/>
              </a:rPr>
              <a:t>råd</a:t>
            </a:r>
            <a:endParaRPr lang="en-US" sz="4500" b="1" dirty="0">
              <a:solidFill>
                <a:schemeClr val="tx1"/>
              </a:solidFill>
              <a:latin typeface="Calibri"/>
              <a:ea typeface="Bebas Neue Light" charset="0"/>
              <a:cs typeface="Calibri"/>
              <a:sym typeface="Bebas Neue" charset="0"/>
            </a:endParaRPr>
          </a:p>
        </p:txBody>
      </p:sp>
      <p:pic>
        <p:nvPicPr>
          <p:cNvPr id="11" name="Bildobjekt 10"/>
          <p:cNvPicPr>
            <a:picLocks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438" t="8406" r="35914" b="1384"/>
          <a:stretch/>
        </p:blipFill>
        <p:spPr>
          <a:xfrm>
            <a:off x="5436096" y="-740618"/>
            <a:ext cx="4364795" cy="4320480"/>
          </a:xfrm>
          <a:prstGeom prst="ellipse">
            <a:avLst/>
          </a:prstGeom>
        </p:spPr>
      </p:pic>
      <p:pic>
        <p:nvPicPr>
          <p:cNvPr id="6" name="Bildobjekt 5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96352" y="4299942"/>
            <a:ext cx="1231957" cy="548015"/>
          </a:xfrm>
          <a:prstGeom prst="rect">
            <a:avLst/>
          </a:prstGeom>
        </p:spPr>
      </p:pic>
      <p:sp>
        <p:nvSpPr>
          <p:cNvPr id="7" name="Rectangle 15"/>
          <p:cNvSpPr>
            <a:spLocks/>
          </p:cNvSpPr>
          <p:nvPr/>
        </p:nvSpPr>
        <p:spPr bwMode="auto">
          <a:xfrm>
            <a:off x="539552" y="1995686"/>
            <a:ext cx="6048672" cy="223224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12700" cap="flat">
                <a:solidFill>
                  <a:schemeClr val="tx1"/>
                </a:solidFill>
                <a:miter lim="800000"/>
                <a:headEnd type="none" w="med" len="med"/>
                <a:tailEnd type="none" w="med" len="med"/>
              </a14:hiddenLine>
            </a:ext>
          </a:extLst>
        </p:spPr>
        <p:txBody>
          <a:bodyPr lIns="0" tIns="0" rIns="0" bIns="0" numCol="2" anchor="ctr"/>
          <a:lstStyle/>
          <a:p>
            <a:pPr marL="342900" indent="-342900" algn="l">
              <a:spcAft>
                <a:spcPts val="600"/>
              </a:spcAft>
              <a:buClr>
                <a:srgbClr val="16C06A"/>
              </a:buClr>
              <a:buSzPct val="100000"/>
              <a:buFont typeface="Arial" charset="0"/>
              <a:buChar char="•"/>
            </a:pPr>
            <a:r>
              <a:rPr lang="en-US" sz="1800" dirty="0" err="1">
                <a:solidFill>
                  <a:schemeClr val="tx1"/>
                </a:solidFill>
                <a:latin typeface="Calibri"/>
                <a:ea typeface="Lato" charset="0"/>
                <a:cs typeface="Calibri"/>
                <a:sym typeface="Lato Light" charset="0"/>
              </a:rPr>
              <a:t>Kvalitets</a:t>
            </a:r>
            <a:r>
              <a:rPr lang="en-US" sz="1800" dirty="0">
                <a:solidFill>
                  <a:schemeClr val="tx1"/>
                </a:solidFill>
                <a:latin typeface="Calibri"/>
                <a:ea typeface="Lato" charset="0"/>
                <a:cs typeface="Calibri"/>
                <a:sym typeface="Lato Light" charset="0"/>
              </a:rPr>
              <a:t>- </a:t>
            </a:r>
            <a:r>
              <a:rPr lang="en-US" sz="1800" dirty="0" err="1">
                <a:solidFill>
                  <a:schemeClr val="tx1"/>
                </a:solidFill>
                <a:latin typeface="Calibri"/>
                <a:ea typeface="Lato" charset="0"/>
                <a:cs typeface="Calibri"/>
                <a:sym typeface="Lato Light" charset="0"/>
              </a:rPr>
              <a:t>och</a:t>
            </a:r>
            <a:r>
              <a:rPr lang="en-US" sz="1800" dirty="0">
                <a:solidFill>
                  <a:schemeClr val="tx1"/>
                </a:solidFill>
                <a:latin typeface="Calibri"/>
                <a:ea typeface="Lato" charset="0"/>
                <a:cs typeface="Calibri"/>
                <a:sym typeface="Lato Light" charset="0"/>
              </a:rPr>
              <a:t> </a:t>
            </a:r>
            <a:r>
              <a:rPr lang="en-US" sz="1800" dirty="0" err="1">
                <a:solidFill>
                  <a:schemeClr val="tx1"/>
                </a:solidFill>
                <a:latin typeface="Calibri"/>
                <a:ea typeface="Lato" charset="0"/>
                <a:cs typeface="Calibri"/>
                <a:sym typeface="Lato Light" charset="0"/>
              </a:rPr>
              <a:t>patientsäkerhetsrådet</a:t>
            </a:r>
            <a:r>
              <a:rPr lang="en-US" sz="1800" dirty="0">
                <a:solidFill>
                  <a:schemeClr val="tx1"/>
                </a:solidFill>
                <a:latin typeface="Calibri"/>
                <a:ea typeface="Lato" charset="0"/>
                <a:cs typeface="Calibri"/>
                <a:sym typeface="Lato Light" charset="0"/>
              </a:rPr>
              <a:t> (SFAM-Q)</a:t>
            </a:r>
          </a:p>
          <a:p>
            <a:pPr marL="342900" indent="-342900" algn="l">
              <a:spcAft>
                <a:spcPts val="600"/>
              </a:spcAft>
              <a:buClr>
                <a:srgbClr val="16C06A"/>
              </a:buClr>
              <a:buSzPct val="100000"/>
              <a:buFont typeface="Arial" charset="0"/>
              <a:buChar char="•"/>
            </a:pPr>
            <a:r>
              <a:rPr lang="en-US" sz="1800" dirty="0" err="1">
                <a:solidFill>
                  <a:schemeClr val="tx1"/>
                </a:solidFill>
                <a:latin typeface="Calibri"/>
                <a:ea typeface="Lato" charset="0"/>
                <a:cs typeface="Calibri"/>
                <a:sym typeface="Lato Light" charset="0"/>
              </a:rPr>
              <a:t>Rådet</a:t>
            </a:r>
            <a:r>
              <a:rPr lang="en-US" sz="1800" dirty="0">
                <a:solidFill>
                  <a:schemeClr val="tx1"/>
                </a:solidFill>
                <a:latin typeface="Calibri"/>
                <a:ea typeface="Lato" charset="0"/>
                <a:cs typeface="Calibri"/>
                <a:sym typeface="Lato Light" charset="0"/>
              </a:rPr>
              <a:t> </a:t>
            </a:r>
            <a:r>
              <a:rPr lang="en-US" sz="1800" dirty="0" err="1">
                <a:solidFill>
                  <a:schemeClr val="tx1"/>
                </a:solidFill>
                <a:latin typeface="Calibri"/>
                <a:ea typeface="Lato" charset="0"/>
                <a:cs typeface="Calibri"/>
                <a:sym typeface="Lato Light" charset="0"/>
              </a:rPr>
              <a:t>för</a:t>
            </a:r>
            <a:r>
              <a:rPr lang="en-US" sz="1800" dirty="0">
                <a:solidFill>
                  <a:schemeClr val="tx1"/>
                </a:solidFill>
                <a:latin typeface="Calibri"/>
                <a:ea typeface="Lato" charset="0"/>
                <a:cs typeface="Calibri"/>
                <a:sym typeface="Lato Light" charset="0"/>
              </a:rPr>
              <a:t> </a:t>
            </a:r>
            <a:r>
              <a:rPr lang="en-US" sz="1800" dirty="0" err="1">
                <a:solidFill>
                  <a:schemeClr val="tx1"/>
                </a:solidFill>
                <a:latin typeface="Calibri"/>
                <a:ea typeface="Lato" charset="0"/>
                <a:cs typeface="Calibri"/>
                <a:sym typeface="Lato Light" charset="0"/>
              </a:rPr>
              <a:t>hållbar</a:t>
            </a:r>
            <a:r>
              <a:rPr lang="en-US" sz="1800" dirty="0">
                <a:solidFill>
                  <a:schemeClr val="tx1"/>
                </a:solidFill>
                <a:latin typeface="Calibri"/>
                <a:ea typeface="Lato" charset="0"/>
                <a:cs typeface="Calibri"/>
                <a:sym typeface="Lato Light" charset="0"/>
              </a:rPr>
              <a:t> </a:t>
            </a:r>
            <a:r>
              <a:rPr lang="en-US" sz="1800" dirty="0" err="1">
                <a:solidFill>
                  <a:schemeClr val="tx1"/>
                </a:solidFill>
                <a:latin typeface="Calibri"/>
                <a:ea typeface="Lato" charset="0"/>
                <a:cs typeface="Calibri"/>
                <a:sym typeface="Lato Light" charset="0"/>
              </a:rPr>
              <a:t>diagnostik</a:t>
            </a:r>
            <a:r>
              <a:rPr lang="en-US" sz="1800" dirty="0">
                <a:solidFill>
                  <a:schemeClr val="tx1"/>
                </a:solidFill>
                <a:latin typeface="Calibri"/>
                <a:ea typeface="Lato" charset="0"/>
                <a:cs typeface="Calibri"/>
                <a:sym typeface="Lato Light" charset="0"/>
              </a:rPr>
              <a:t> </a:t>
            </a:r>
            <a:r>
              <a:rPr lang="en-US" sz="1800" dirty="0" err="1">
                <a:solidFill>
                  <a:schemeClr val="tx1"/>
                </a:solidFill>
                <a:latin typeface="Calibri"/>
                <a:ea typeface="Lato" charset="0"/>
                <a:cs typeface="Calibri"/>
                <a:sym typeface="Lato Light" charset="0"/>
              </a:rPr>
              <a:t>och</a:t>
            </a:r>
            <a:r>
              <a:rPr lang="en-US" sz="1800" dirty="0">
                <a:solidFill>
                  <a:schemeClr val="tx1"/>
                </a:solidFill>
                <a:latin typeface="Calibri"/>
                <a:ea typeface="Lato" charset="0"/>
                <a:cs typeface="Calibri"/>
                <a:sym typeface="Lato Light" charset="0"/>
              </a:rPr>
              <a:t> </a:t>
            </a:r>
            <a:r>
              <a:rPr lang="en-US" sz="1800" dirty="0" err="1">
                <a:solidFill>
                  <a:schemeClr val="tx1"/>
                </a:solidFill>
                <a:latin typeface="Calibri"/>
                <a:ea typeface="Lato" charset="0"/>
                <a:cs typeface="Calibri"/>
                <a:sym typeface="Lato Light" charset="0"/>
              </a:rPr>
              <a:t>behandling</a:t>
            </a:r>
            <a:endParaRPr lang="en-US" sz="1800" dirty="0">
              <a:solidFill>
                <a:schemeClr val="tx1"/>
              </a:solidFill>
              <a:latin typeface="Calibri"/>
              <a:ea typeface="Lato" charset="0"/>
              <a:cs typeface="Calibri"/>
              <a:sym typeface="Lato Light" charset="0"/>
            </a:endParaRPr>
          </a:p>
          <a:p>
            <a:pPr marL="342900" indent="-342900" algn="l">
              <a:spcAft>
                <a:spcPts val="600"/>
              </a:spcAft>
              <a:buClr>
                <a:srgbClr val="16C06A"/>
              </a:buClr>
              <a:buSzPct val="100000"/>
              <a:buFont typeface="Arial" charset="0"/>
              <a:buChar char="•"/>
            </a:pPr>
            <a:r>
              <a:rPr lang="en-US" sz="1800" dirty="0" err="1">
                <a:solidFill>
                  <a:schemeClr val="tx1"/>
                </a:solidFill>
                <a:latin typeface="Calibri"/>
                <a:ea typeface="Lato" charset="0"/>
                <a:cs typeface="Calibri"/>
                <a:sym typeface="Lato Light" charset="0"/>
              </a:rPr>
              <a:t>Kompetensvärderingsrådet</a:t>
            </a:r>
            <a:endParaRPr lang="en-US" sz="1800" dirty="0">
              <a:solidFill>
                <a:schemeClr val="tx1"/>
              </a:solidFill>
              <a:latin typeface="Calibri"/>
              <a:ea typeface="Lato" charset="0"/>
              <a:cs typeface="Calibri"/>
              <a:sym typeface="Lato Light" charset="0"/>
            </a:endParaRPr>
          </a:p>
          <a:p>
            <a:pPr marL="342900" indent="-342900" algn="l">
              <a:spcAft>
                <a:spcPts val="600"/>
              </a:spcAft>
              <a:buClr>
                <a:srgbClr val="16C06A"/>
              </a:buClr>
              <a:buSzPct val="100000"/>
              <a:buFont typeface="Arial" charset="0"/>
              <a:buChar char="•"/>
            </a:pPr>
            <a:r>
              <a:rPr lang="en-US" sz="1800" dirty="0" err="1">
                <a:solidFill>
                  <a:schemeClr val="tx1"/>
                </a:solidFill>
                <a:latin typeface="Calibri"/>
                <a:ea typeface="Lato" charset="0"/>
                <a:cs typeface="Calibri"/>
                <a:sym typeface="Lato Light" charset="0"/>
              </a:rPr>
              <a:t>Forskningsrådet</a:t>
            </a:r>
            <a:endParaRPr lang="en-US" sz="1800" dirty="0">
              <a:solidFill>
                <a:schemeClr val="tx1"/>
              </a:solidFill>
              <a:latin typeface="Calibri"/>
              <a:ea typeface="Lato" charset="0"/>
              <a:cs typeface="Calibri"/>
              <a:sym typeface="Lato Light" charset="0"/>
            </a:endParaRPr>
          </a:p>
          <a:p>
            <a:pPr marL="342900" indent="-342900" algn="l">
              <a:spcAft>
                <a:spcPts val="600"/>
              </a:spcAft>
              <a:buClr>
                <a:srgbClr val="16C06A"/>
              </a:buClr>
              <a:buSzPct val="100000"/>
              <a:buFont typeface="Arial" charset="0"/>
              <a:buChar char="•"/>
            </a:pPr>
            <a:r>
              <a:rPr lang="en-US" sz="1800" dirty="0">
                <a:solidFill>
                  <a:schemeClr val="tx1"/>
                </a:solidFill>
                <a:latin typeface="Calibri"/>
                <a:ea typeface="Lato" charset="0"/>
                <a:cs typeface="Calibri"/>
                <a:sym typeface="Lato Light" charset="0"/>
              </a:rPr>
              <a:t>IT-</a:t>
            </a:r>
            <a:r>
              <a:rPr lang="en-US" sz="1800" dirty="0" err="1">
                <a:solidFill>
                  <a:schemeClr val="tx1"/>
                </a:solidFill>
                <a:latin typeface="Calibri"/>
                <a:ea typeface="Lato" charset="0"/>
                <a:cs typeface="Calibri"/>
                <a:sym typeface="Lato Light" charset="0"/>
              </a:rPr>
              <a:t>rådet</a:t>
            </a:r>
            <a:endParaRPr lang="en-US" sz="1800" dirty="0">
              <a:solidFill>
                <a:schemeClr val="tx1"/>
              </a:solidFill>
              <a:latin typeface="Calibri"/>
              <a:ea typeface="Lato" charset="0"/>
              <a:cs typeface="Calibri"/>
              <a:sym typeface="Lato Light" charset="0"/>
            </a:endParaRPr>
          </a:p>
          <a:p>
            <a:pPr marL="342900" indent="-342900" algn="l">
              <a:spcAft>
                <a:spcPts val="600"/>
              </a:spcAft>
              <a:buClr>
                <a:srgbClr val="16C06A"/>
              </a:buClr>
              <a:buSzPct val="100000"/>
              <a:buFont typeface="Arial" charset="0"/>
              <a:buChar char="•"/>
            </a:pPr>
            <a:r>
              <a:rPr lang="en-US" sz="1800" dirty="0" err="1">
                <a:solidFill>
                  <a:schemeClr val="tx1"/>
                </a:solidFill>
                <a:latin typeface="Calibri"/>
                <a:ea typeface="Lato" charset="0"/>
                <a:cs typeface="Calibri"/>
                <a:sym typeface="Lato Light" charset="0"/>
              </a:rPr>
              <a:t>Utbildningsrådet</a:t>
            </a:r>
            <a:endParaRPr lang="en-US" sz="1800" dirty="0">
              <a:solidFill>
                <a:schemeClr val="tx1"/>
              </a:solidFill>
              <a:latin typeface="Calibri"/>
              <a:ea typeface="Lato" charset="0"/>
              <a:cs typeface="Calibri"/>
              <a:sym typeface="Lato Light" charset="0"/>
            </a:endParaRPr>
          </a:p>
          <a:p>
            <a:pPr marL="342900" indent="-342900" algn="l">
              <a:spcAft>
                <a:spcPts val="600"/>
              </a:spcAft>
              <a:buClr>
                <a:srgbClr val="16C06A"/>
              </a:buClr>
              <a:buSzPct val="100000"/>
              <a:buFont typeface="Arial" charset="0"/>
              <a:buChar char="•"/>
            </a:pPr>
            <a:r>
              <a:rPr lang="en-US" sz="1800" dirty="0" err="1">
                <a:solidFill>
                  <a:schemeClr val="tx1"/>
                </a:solidFill>
                <a:latin typeface="Calibri"/>
                <a:ea typeface="Lato" charset="0"/>
                <a:cs typeface="Calibri"/>
                <a:sym typeface="Lato Light" charset="0"/>
              </a:rPr>
              <a:t>Fortbildningsrådet</a:t>
            </a:r>
            <a:endParaRPr lang="en-US" sz="1800" dirty="0">
              <a:solidFill>
                <a:schemeClr val="tx1"/>
              </a:solidFill>
              <a:latin typeface="Calibri"/>
              <a:ea typeface="Lato" charset="0"/>
              <a:cs typeface="Calibri"/>
              <a:sym typeface="Lato Light" charset="0"/>
            </a:endParaRPr>
          </a:p>
          <a:p>
            <a:pPr marL="342900" indent="-342900" algn="l">
              <a:spcAft>
                <a:spcPts val="600"/>
              </a:spcAft>
              <a:buClr>
                <a:srgbClr val="16C06A"/>
              </a:buClr>
              <a:buSzPct val="100000"/>
              <a:buFont typeface="Arial" charset="0"/>
              <a:buChar char="•"/>
            </a:pPr>
            <a:r>
              <a:rPr lang="en-US" sz="1800" dirty="0" err="1">
                <a:solidFill>
                  <a:schemeClr val="tx1"/>
                </a:solidFill>
                <a:latin typeface="Calibri"/>
                <a:ea typeface="Lato" charset="0"/>
                <a:cs typeface="Calibri"/>
                <a:sym typeface="Lato Light" charset="0"/>
              </a:rPr>
              <a:t>Levnadsvanerådet</a:t>
            </a:r>
            <a:endParaRPr lang="en-US" sz="1800" dirty="0">
              <a:solidFill>
                <a:schemeClr val="tx1"/>
              </a:solidFill>
              <a:latin typeface="Calibri"/>
              <a:ea typeface="Lato" charset="0"/>
              <a:cs typeface="Calibri"/>
              <a:sym typeface="Lato Light" charset="0"/>
            </a:endParaRPr>
          </a:p>
          <a:p>
            <a:pPr marL="342900" indent="-342900" algn="l">
              <a:spcAft>
                <a:spcPts val="600"/>
              </a:spcAft>
              <a:buClr>
                <a:srgbClr val="16C06A"/>
              </a:buClr>
              <a:buSzPct val="100000"/>
              <a:buFont typeface="Arial" charset="0"/>
              <a:buChar char="•"/>
            </a:pPr>
            <a:r>
              <a:rPr lang="en-US" sz="1800" dirty="0" err="1">
                <a:solidFill>
                  <a:schemeClr val="tx1"/>
                </a:solidFill>
                <a:latin typeface="Calibri"/>
                <a:ea typeface="Lato" charset="0"/>
                <a:cs typeface="Calibri"/>
                <a:sym typeface="Lato Light" charset="0"/>
              </a:rPr>
              <a:t>Rådet</a:t>
            </a:r>
            <a:r>
              <a:rPr lang="en-US" sz="1800" dirty="0">
                <a:solidFill>
                  <a:schemeClr val="tx1"/>
                </a:solidFill>
                <a:latin typeface="Calibri"/>
                <a:ea typeface="Lato" charset="0"/>
                <a:cs typeface="Calibri"/>
                <a:sym typeface="Lato Light" charset="0"/>
              </a:rPr>
              <a:t> </a:t>
            </a:r>
            <a:r>
              <a:rPr lang="en-US" sz="1800" dirty="0" err="1">
                <a:solidFill>
                  <a:schemeClr val="tx1"/>
                </a:solidFill>
                <a:latin typeface="Calibri"/>
                <a:ea typeface="Lato" charset="0"/>
                <a:cs typeface="Calibri"/>
                <a:sym typeface="Lato Light" charset="0"/>
              </a:rPr>
              <a:t>för</a:t>
            </a:r>
            <a:r>
              <a:rPr lang="en-US" sz="1800" dirty="0">
                <a:solidFill>
                  <a:schemeClr val="tx1"/>
                </a:solidFill>
                <a:latin typeface="Calibri"/>
                <a:ea typeface="Lato" charset="0"/>
                <a:cs typeface="Calibri"/>
                <a:sym typeface="Lato Light" charset="0"/>
              </a:rPr>
              <a:t> </a:t>
            </a:r>
            <a:r>
              <a:rPr lang="en-US" sz="1800" dirty="0" err="1">
                <a:solidFill>
                  <a:schemeClr val="tx1"/>
                </a:solidFill>
                <a:latin typeface="Calibri"/>
                <a:ea typeface="Lato" charset="0"/>
                <a:cs typeface="Calibri"/>
                <a:sym typeface="Lato Light" charset="0"/>
              </a:rPr>
              <a:t>sköra</a:t>
            </a:r>
            <a:r>
              <a:rPr lang="en-US" sz="1800" dirty="0">
                <a:solidFill>
                  <a:schemeClr val="tx1"/>
                </a:solidFill>
                <a:latin typeface="Calibri"/>
                <a:ea typeface="Lato" charset="0"/>
                <a:cs typeface="Calibri"/>
                <a:sym typeface="Lato Light" charset="0"/>
              </a:rPr>
              <a:t> </a:t>
            </a:r>
            <a:r>
              <a:rPr lang="en-US" sz="1800" dirty="0" err="1">
                <a:solidFill>
                  <a:schemeClr val="tx1"/>
                </a:solidFill>
                <a:latin typeface="Calibri"/>
                <a:ea typeface="Lato" charset="0"/>
                <a:cs typeface="Calibri"/>
                <a:sym typeface="Lato Light" charset="0"/>
              </a:rPr>
              <a:t>äldre</a:t>
            </a:r>
            <a:r>
              <a:rPr lang="en-US" sz="1800" dirty="0">
                <a:solidFill>
                  <a:schemeClr val="tx1"/>
                </a:solidFill>
                <a:latin typeface="Calibri"/>
                <a:ea typeface="Lato" charset="0"/>
                <a:cs typeface="Calibri"/>
                <a:sym typeface="Lato Light" charset="0"/>
              </a:rPr>
              <a:t> </a:t>
            </a:r>
            <a:r>
              <a:rPr lang="en-US" sz="1800" dirty="0" err="1">
                <a:solidFill>
                  <a:schemeClr val="tx1"/>
                </a:solidFill>
                <a:latin typeface="Calibri"/>
                <a:ea typeface="Lato" charset="0"/>
                <a:cs typeface="Calibri"/>
                <a:sym typeface="Lato Light" charset="0"/>
              </a:rPr>
              <a:t>i</a:t>
            </a:r>
            <a:r>
              <a:rPr lang="en-US" sz="1800" dirty="0">
                <a:solidFill>
                  <a:schemeClr val="tx1"/>
                </a:solidFill>
                <a:latin typeface="Calibri"/>
                <a:ea typeface="Lato" charset="0"/>
                <a:cs typeface="Calibri"/>
                <a:sym typeface="Lato Light" charset="0"/>
              </a:rPr>
              <a:t> </a:t>
            </a:r>
            <a:r>
              <a:rPr lang="en-US" sz="1800" dirty="0" err="1">
                <a:solidFill>
                  <a:schemeClr val="tx1"/>
                </a:solidFill>
                <a:latin typeface="Calibri"/>
                <a:ea typeface="Lato" charset="0"/>
                <a:cs typeface="Calibri"/>
                <a:sym typeface="Lato Light" charset="0"/>
              </a:rPr>
              <a:t>primärvården</a:t>
            </a:r>
            <a:endParaRPr lang="en-US" sz="1800" dirty="0">
              <a:solidFill>
                <a:schemeClr val="tx1"/>
              </a:solidFill>
              <a:latin typeface="Calibri"/>
              <a:ea typeface="Lato" charset="0"/>
              <a:cs typeface="Calibri"/>
              <a:sym typeface="Lato Light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76657111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 xmlns:p14="http://schemas.microsoft.com/office/powerpoint/2010/main"/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3"/>
          <p:cNvSpPr>
            <a:spLocks/>
          </p:cNvSpPr>
          <p:nvPr/>
        </p:nvSpPr>
        <p:spPr bwMode="auto">
          <a:xfrm>
            <a:off x="899592" y="699542"/>
            <a:ext cx="4104456" cy="40845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12700" cap="flat">
                <a:solidFill>
                  <a:schemeClr val="tx1"/>
                </a:solidFill>
                <a:miter lim="800000"/>
                <a:headEnd type="none" w="med" len="med"/>
                <a:tailEnd type="none" w="med" len="med"/>
              </a14:hiddenLine>
            </a:ext>
          </a:extLst>
        </p:spPr>
        <p:txBody>
          <a:bodyPr lIns="0" tIns="0" rIns="0" bIns="0" anchor="ctr"/>
          <a:lstStyle/>
          <a:p>
            <a:pPr algn="l">
              <a:lnSpc>
                <a:spcPct val="70000"/>
              </a:lnSpc>
            </a:pPr>
            <a:r>
              <a:rPr lang="en-US" sz="4500" b="1" dirty="0">
                <a:solidFill>
                  <a:srgbClr val="051423"/>
                </a:solidFill>
                <a:latin typeface="Calibri"/>
                <a:ea typeface="Calibri"/>
                <a:cs typeface="Calibri"/>
                <a:sym typeface="Bebas Neue" charset="0"/>
              </a:rPr>
              <a:t>SFAM:s </a:t>
            </a:r>
            <a:r>
              <a:rPr lang="en-US" sz="4500" b="1" dirty="0" err="1">
                <a:solidFill>
                  <a:srgbClr val="051423"/>
                </a:solidFill>
                <a:latin typeface="Calibri"/>
                <a:ea typeface="Calibri"/>
                <a:cs typeface="Calibri"/>
                <a:sym typeface="Bebas Neue" charset="0"/>
              </a:rPr>
              <a:t>nätverk</a:t>
            </a:r>
            <a:endParaRPr lang="en-US" sz="4500" b="1" dirty="0">
              <a:solidFill>
                <a:srgbClr val="051423"/>
              </a:solidFill>
              <a:latin typeface="Calibri"/>
              <a:ea typeface="Bebas Neue Light" charset="0"/>
              <a:cs typeface="Calibri"/>
              <a:sym typeface="Bebas Neue" charset="0"/>
            </a:endParaRPr>
          </a:p>
        </p:txBody>
      </p:sp>
      <p:pic>
        <p:nvPicPr>
          <p:cNvPr id="5" name="Bildobjekt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96352" y="4299942"/>
            <a:ext cx="1231957" cy="548015"/>
          </a:xfrm>
          <a:prstGeom prst="rect">
            <a:avLst/>
          </a:prstGeom>
        </p:spPr>
      </p:pic>
      <p:sp>
        <p:nvSpPr>
          <p:cNvPr id="7" name="Rectangle 15"/>
          <p:cNvSpPr>
            <a:spLocks/>
          </p:cNvSpPr>
          <p:nvPr/>
        </p:nvSpPr>
        <p:spPr bwMode="auto">
          <a:xfrm>
            <a:off x="899592" y="963985"/>
            <a:ext cx="4464496" cy="67166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12700" cap="flat">
                <a:solidFill>
                  <a:schemeClr val="tx1"/>
                </a:solidFill>
                <a:miter lim="800000"/>
                <a:headEnd type="none" w="med" len="med"/>
                <a:tailEnd type="none" w="med" len="med"/>
              </a14:hiddenLine>
            </a:ext>
          </a:extLst>
        </p:spPr>
        <p:txBody>
          <a:bodyPr lIns="0" tIns="0" rIns="0" bIns="0" anchor="ctr"/>
          <a:lstStyle/>
          <a:p>
            <a:pPr algn="l">
              <a:buClr>
                <a:srgbClr val="16C06A"/>
              </a:buClr>
              <a:buSzPct val="100000"/>
            </a:pPr>
            <a:r>
              <a:rPr lang="en-US" sz="2000" dirty="0" err="1">
                <a:solidFill>
                  <a:schemeClr val="tx1"/>
                </a:solidFill>
                <a:latin typeface="Calibri"/>
                <a:ea typeface="Lato" charset="0"/>
                <a:cs typeface="Calibri"/>
                <a:sym typeface="Lato Light" charset="0"/>
              </a:rPr>
              <a:t>Intressegrupper</a:t>
            </a:r>
            <a:endParaRPr lang="en-US" sz="2000" dirty="0">
              <a:solidFill>
                <a:schemeClr val="tx1"/>
              </a:solidFill>
              <a:latin typeface="Calibri"/>
              <a:ea typeface="Lato" charset="0"/>
              <a:cs typeface="Calibri"/>
              <a:sym typeface="Lato Light" charset="0"/>
            </a:endParaRPr>
          </a:p>
        </p:txBody>
      </p:sp>
      <p:sp>
        <p:nvSpPr>
          <p:cNvPr id="8" name="Rectangle 15"/>
          <p:cNvSpPr>
            <a:spLocks/>
          </p:cNvSpPr>
          <p:nvPr/>
        </p:nvSpPr>
        <p:spPr bwMode="auto">
          <a:xfrm>
            <a:off x="539552" y="1619652"/>
            <a:ext cx="6048672" cy="25922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12700" cap="flat">
                <a:solidFill>
                  <a:schemeClr val="tx1"/>
                </a:solidFill>
                <a:miter lim="800000"/>
                <a:headEnd type="none" w="med" len="med"/>
                <a:tailEnd type="none" w="med" len="med"/>
              </a14:hiddenLine>
            </a:ext>
          </a:extLst>
        </p:spPr>
        <p:txBody>
          <a:bodyPr lIns="0" tIns="0" rIns="0" bIns="0" numCol="2" anchor="ctr"/>
          <a:lstStyle/>
          <a:p>
            <a:pPr marL="342900" indent="-342900" algn="l">
              <a:spcAft>
                <a:spcPts val="600"/>
              </a:spcAft>
              <a:buClr>
                <a:srgbClr val="16C06A"/>
              </a:buClr>
              <a:buSzPct val="100000"/>
              <a:buFont typeface="Arial" charset="0"/>
              <a:buChar char="•"/>
            </a:pPr>
            <a:r>
              <a:rPr lang="en-US" sz="1800" dirty="0" err="1">
                <a:solidFill>
                  <a:schemeClr val="tx1"/>
                </a:solidFill>
                <a:latin typeface="Calibri"/>
                <a:ea typeface="Lato" charset="0"/>
                <a:cs typeface="Calibri"/>
                <a:sym typeface="Lato Light" charset="0"/>
              </a:rPr>
              <a:t>Studierektorsnätverket</a:t>
            </a:r>
            <a:endParaRPr lang="en-US" sz="1800" dirty="0">
              <a:solidFill>
                <a:schemeClr val="tx1"/>
              </a:solidFill>
              <a:latin typeface="Calibri"/>
              <a:ea typeface="Lato" charset="0"/>
              <a:cs typeface="Calibri"/>
              <a:sym typeface="Lato Light" charset="0"/>
            </a:endParaRPr>
          </a:p>
          <a:p>
            <a:pPr marL="342900" indent="-342900" algn="l">
              <a:spcAft>
                <a:spcPts val="600"/>
              </a:spcAft>
              <a:buClr>
                <a:srgbClr val="16C06A"/>
              </a:buClr>
              <a:buSzPct val="100000"/>
              <a:buFont typeface="Arial" charset="0"/>
              <a:buChar char="•"/>
            </a:pPr>
            <a:r>
              <a:rPr lang="en-US" sz="1800" dirty="0">
                <a:solidFill>
                  <a:schemeClr val="tx1"/>
                </a:solidFill>
                <a:latin typeface="Calibri"/>
                <a:ea typeface="Lato" charset="0"/>
                <a:cs typeface="Calibri"/>
                <a:sym typeface="Lato Light" charset="0"/>
              </a:rPr>
              <a:t>ST-</a:t>
            </a:r>
            <a:r>
              <a:rPr lang="en-US" sz="1800" dirty="0" err="1">
                <a:solidFill>
                  <a:schemeClr val="tx1"/>
                </a:solidFill>
                <a:latin typeface="Calibri"/>
                <a:ea typeface="Lato" charset="0"/>
                <a:cs typeface="Calibri"/>
                <a:sym typeface="Lato Light" charset="0"/>
              </a:rPr>
              <a:t>rådet</a:t>
            </a:r>
            <a:endParaRPr lang="en-US" sz="1800" dirty="0">
              <a:solidFill>
                <a:schemeClr val="tx1"/>
              </a:solidFill>
              <a:latin typeface="Calibri"/>
              <a:ea typeface="Lato" charset="0"/>
              <a:cs typeface="Calibri"/>
              <a:sym typeface="Lato Light" charset="0"/>
            </a:endParaRPr>
          </a:p>
          <a:p>
            <a:pPr marL="342900" indent="-342900" algn="l">
              <a:spcAft>
                <a:spcPts val="600"/>
              </a:spcAft>
              <a:buClr>
                <a:srgbClr val="16C06A"/>
              </a:buClr>
              <a:buSzPct val="100000"/>
              <a:buFont typeface="Arial" charset="0"/>
              <a:buChar char="•"/>
            </a:pPr>
            <a:r>
              <a:rPr lang="en-US" sz="1800" dirty="0" err="1">
                <a:solidFill>
                  <a:schemeClr val="tx1"/>
                </a:solidFill>
                <a:latin typeface="Calibri"/>
                <a:ea typeface="Lato" charset="0"/>
                <a:cs typeface="Calibri"/>
                <a:sym typeface="Lato Light" charset="0"/>
              </a:rPr>
              <a:t>Fortbildningssamordnare</a:t>
            </a:r>
            <a:endParaRPr lang="en-US" sz="1800" dirty="0">
              <a:solidFill>
                <a:schemeClr val="tx1"/>
              </a:solidFill>
              <a:latin typeface="Calibri"/>
              <a:ea typeface="Lato" charset="0"/>
              <a:cs typeface="Calibri"/>
              <a:sym typeface="Lato Light" charset="0"/>
            </a:endParaRPr>
          </a:p>
          <a:p>
            <a:pPr marL="342900" indent="-342900" algn="l">
              <a:spcAft>
                <a:spcPts val="600"/>
              </a:spcAft>
              <a:buClr>
                <a:srgbClr val="16C06A"/>
              </a:buClr>
              <a:buSzPct val="100000"/>
              <a:buFont typeface="Arial" charset="0"/>
              <a:buChar char="•"/>
            </a:pPr>
            <a:r>
              <a:rPr lang="en-US" sz="1800" dirty="0" err="1">
                <a:solidFill>
                  <a:schemeClr val="tx1"/>
                </a:solidFill>
                <a:latin typeface="Calibri"/>
                <a:ea typeface="Lato" charset="0"/>
                <a:cs typeface="Calibri"/>
                <a:sym typeface="Lato Light" charset="0"/>
              </a:rPr>
              <a:t>Konsultation</a:t>
            </a:r>
            <a:endParaRPr lang="en-US" sz="1800" dirty="0">
              <a:solidFill>
                <a:schemeClr val="tx1"/>
              </a:solidFill>
              <a:latin typeface="Calibri"/>
              <a:ea typeface="Lato" charset="0"/>
              <a:cs typeface="Calibri"/>
              <a:sym typeface="Lato Light" charset="0"/>
            </a:endParaRPr>
          </a:p>
          <a:p>
            <a:pPr marL="342900" indent="-342900" algn="l">
              <a:spcAft>
                <a:spcPts val="600"/>
              </a:spcAft>
              <a:buClr>
                <a:srgbClr val="16C06A"/>
              </a:buClr>
              <a:buSzPct val="100000"/>
              <a:buFont typeface="Arial" charset="0"/>
              <a:buChar char="•"/>
            </a:pPr>
            <a:r>
              <a:rPr lang="en-US" sz="1800" dirty="0" err="1">
                <a:solidFill>
                  <a:schemeClr val="tx1"/>
                </a:solidFill>
                <a:latin typeface="Calibri"/>
                <a:ea typeface="Lato" charset="0"/>
                <a:cs typeface="Calibri"/>
                <a:sym typeface="Lato Light" charset="0"/>
              </a:rPr>
              <a:t>Självvärdering</a:t>
            </a:r>
            <a:r>
              <a:rPr lang="en-US" sz="1800" dirty="0">
                <a:solidFill>
                  <a:schemeClr val="tx1"/>
                </a:solidFill>
                <a:latin typeface="Calibri"/>
                <a:ea typeface="Lato" charset="0"/>
                <a:cs typeface="Calibri"/>
                <a:sym typeface="Lato Light" charset="0"/>
              </a:rPr>
              <a:t> </a:t>
            </a:r>
            <a:r>
              <a:rPr lang="en-US" sz="1800" dirty="0" err="1">
                <a:solidFill>
                  <a:schemeClr val="tx1"/>
                </a:solidFill>
                <a:latin typeface="Calibri"/>
                <a:ea typeface="Lato" charset="0"/>
                <a:cs typeface="Calibri"/>
                <a:sym typeface="Lato Light" charset="0"/>
              </a:rPr>
              <a:t>i</a:t>
            </a:r>
            <a:r>
              <a:rPr lang="en-US" sz="1800" dirty="0">
                <a:solidFill>
                  <a:schemeClr val="tx1"/>
                </a:solidFill>
                <a:latin typeface="Calibri"/>
                <a:ea typeface="Lato" charset="0"/>
                <a:cs typeface="Calibri"/>
                <a:sym typeface="Lato Light" charset="0"/>
              </a:rPr>
              <a:t> </a:t>
            </a:r>
            <a:r>
              <a:rPr lang="en-US" sz="1800" dirty="0" err="1">
                <a:solidFill>
                  <a:schemeClr val="tx1"/>
                </a:solidFill>
                <a:latin typeface="Calibri"/>
                <a:ea typeface="Lato" charset="0"/>
                <a:cs typeface="Calibri"/>
                <a:sym typeface="Lato Light" charset="0"/>
              </a:rPr>
              <a:t>kollegial</a:t>
            </a:r>
            <a:r>
              <a:rPr lang="en-US" sz="1800" dirty="0">
                <a:solidFill>
                  <a:schemeClr val="tx1"/>
                </a:solidFill>
                <a:latin typeface="Calibri"/>
                <a:ea typeface="Lato" charset="0"/>
                <a:cs typeface="Calibri"/>
                <a:sym typeface="Lato Light" charset="0"/>
              </a:rPr>
              <a:t> dialog (ASK)</a:t>
            </a:r>
          </a:p>
          <a:p>
            <a:pPr marL="342900" indent="-342900" algn="l">
              <a:spcAft>
                <a:spcPts val="600"/>
              </a:spcAft>
              <a:buClr>
                <a:srgbClr val="16C06A"/>
              </a:buClr>
              <a:buSzPct val="100000"/>
              <a:buFont typeface="Arial" charset="0"/>
              <a:buChar char="•"/>
            </a:pPr>
            <a:r>
              <a:rPr lang="en-US" sz="1800" dirty="0" err="1">
                <a:solidFill>
                  <a:schemeClr val="tx1"/>
                </a:solidFill>
                <a:latin typeface="Calibri"/>
                <a:ea typeface="Lato" charset="0"/>
                <a:cs typeface="Calibri"/>
                <a:sym typeface="Lato Light" charset="0"/>
              </a:rPr>
              <a:t>Balintverksamhet</a:t>
            </a:r>
            <a:endParaRPr lang="en-US" sz="1800" dirty="0">
              <a:solidFill>
                <a:schemeClr val="tx1"/>
              </a:solidFill>
              <a:latin typeface="Calibri"/>
              <a:ea typeface="Lato" charset="0"/>
              <a:cs typeface="Calibri"/>
              <a:sym typeface="Lato Light" charset="0"/>
            </a:endParaRPr>
          </a:p>
          <a:p>
            <a:pPr marL="342900" indent="-342900" algn="l">
              <a:spcAft>
                <a:spcPts val="600"/>
              </a:spcAft>
              <a:buClr>
                <a:srgbClr val="16C06A"/>
              </a:buClr>
              <a:buSzPct val="100000"/>
              <a:buFont typeface="Arial" charset="0"/>
              <a:buChar char="•"/>
            </a:pPr>
            <a:r>
              <a:rPr lang="en-US" sz="1800" dirty="0" err="1">
                <a:solidFill>
                  <a:schemeClr val="tx1"/>
                </a:solidFill>
                <a:latin typeface="Calibri"/>
                <a:ea typeface="Lato" charset="0"/>
                <a:cs typeface="Calibri"/>
                <a:sym typeface="Lato Light" charset="0"/>
              </a:rPr>
              <a:t>Allmänläkarkonsulter</a:t>
            </a:r>
            <a:endParaRPr lang="en-US" sz="1800" dirty="0">
              <a:solidFill>
                <a:schemeClr val="tx1"/>
              </a:solidFill>
              <a:latin typeface="Calibri"/>
              <a:ea typeface="Lato" charset="0"/>
              <a:cs typeface="Calibri"/>
              <a:sym typeface="Lato Light" charset="0"/>
            </a:endParaRPr>
          </a:p>
          <a:p>
            <a:pPr marL="342900" indent="-342900" algn="l">
              <a:spcAft>
                <a:spcPts val="600"/>
              </a:spcAft>
              <a:buClr>
                <a:srgbClr val="16C06A"/>
              </a:buClr>
              <a:buSzPct val="100000"/>
              <a:buFont typeface="Arial" charset="0"/>
              <a:buChar char="•"/>
            </a:pPr>
            <a:r>
              <a:rPr lang="en-US" sz="1800" dirty="0" err="1">
                <a:solidFill>
                  <a:schemeClr val="tx1"/>
                </a:solidFill>
                <a:latin typeface="Calibri"/>
                <a:ea typeface="Lato" charset="0"/>
                <a:cs typeface="Calibri"/>
                <a:sym typeface="Lato Light" charset="0"/>
              </a:rPr>
              <a:t>Psykisk ohälsa</a:t>
            </a:r>
            <a:r>
              <a:rPr lang="en-US" sz="1800" dirty="0">
                <a:solidFill>
                  <a:schemeClr val="tx1"/>
                </a:solidFill>
                <a:latin typeface="Calibri"/>
                <a:ea typeface="Lato" charset="0"/>
                <a:cs typeface="Calibri"/>
                <a:sym typeface="Lato Light" charset="0"/>
              </a:rPr>
              <a:t> </a:t>
            </a:r>
          </a:p>
          <a:p>
            <a:pPr marL="342900" indent="-342900" algn="l">
              <a:spcAft>
                <a:spcPts val="600"/>
              </a:spcAft>
              <a:buClr>
                <a:srgbClr val="16C06A"/>
              </a:buClr>
              <a:buSzPct val="100000"/>
              <a:buFont typeface="Arial" charset="0"/>
              <a:buChar char="•"/>
            </a:pPr>
            <a:r>
              <a:rPr lang="en-US" sz="1800" dirty="0" err="1">
                <a:solidFill>
                  <a:schemeClr val="tx1"/>
                </a:solidFill>
                <a:latin typeface="Calibri"/>
                <a:ea typeface="Lato" charset="0"/>
                <a:cs typeface="Calibri"/>
                <a:sym typeface="Lato Light" charset="0"/>
              </a:rPr>
              <a:t>Gastroprima</a:t>
            </a:r>
            <a:endParaRPr lang="en-US" sz="1800" dirty="0">
              <a:solidFill>
                <a:schemeClr val="tx1"/>
              </a:solidFill>
              <a:latin typeface="Calibri"/>
              <a:ea typeface="Lato" charset="0"/>
              <a:cs typeface="Calibri"/>
              <a:sym typeface="Lato Light" charset="0"/>
            </a:endParaRPr>
          </a:p>
          <a:p>
            <a:pPr marL="342900" indent="-342900" algn="l">
              <a:spcAft>
                <a:spcPts val="600"/>
              </a:spcAft>
              <a:buClr>
                <a:srgbClr val="16C06A"/>
              </a:buClr>
              <a:buSzPct val="100000"/>
              <a:buFont typeface="Arial" charset="0"/>
              <a:buChar char="•"/>
            </a:pPr>
            <a:r>
              <a:rPr lang="en-US" sz="1800" dirty="0" err="1">
                <a:solidFill>
                  <a:schemeClr val="tx1"/>
                </a:solidFill>
                <a:latin typeface="Calibri"/>
                <a:ea typeface="Lato" charset="0"/>
                <a:cs typeface="Calibri"/>
                <a:sym typeface="Lato Light" charset="0"/>
              </a:rPr>
              <a:t>Astma-allergi</a:t>
            </a:r>
            <a:r>
              <a:rPr lang="en-US" sz="1800" dirty="0">
                <a:solidFill>
                  <a:schemeClr val="tx1"/>
                </a:solidFill>
                <a:latin typeface="Calibri"/>
                <a:ea typeface="Lato" charset="0"/>
                <a:cs typeface="Calibri"/>
                <a:sym typeface="Lato Light" charset="0"/>
              </a:rPr>
              <a:t> (NAAKA)</a:t>
            </a:r>
          </a:p>
          <a:p>
            <a:pPr marL="342900" indent="-342900" algn="l">
              <a:spcAft>
                <a:spcPts val="600"/>
              </a:spcAft>
              <a:buClr>
                <a:srgbClr val="16C06A"/>
              </a:buClr>
              <a:buSzPct val="100000"/>
              <a:buFont typeface="Arial" charset="0"/>
              <a:buChar char="•"/>
            </a:pPr>
            <a:r>
              <a:rPr lang="en-US" sz="1800" dirty="0" err="1">
                <a:solidFill>
                  <a:schemeClr val="tx1"/>
                </a:solidFill>
                <a:latin typeface="Calibri"/>
                <a:ea typeface="Lato" charset="0"/>
                <a:cs typeface="Calibri"/>
                <a:sym typeface="Lato Light" charset="0"/>
              </a:rPr>
              <a:t>Infektionssjukdomar</a:t>
            </a:r>
            <a:endParaRPr lang="en-US" sz="1800" dirty="0">
              <a:solidFill>
                <a:schemeClr val="tx1"/>
              </a:solidFill>
              <a:latin typeface="Calibri"/>
              <a:ea typeface="Lato" charset="0"/>
              <a:cs typeface="Calibri"/>
              <a:sym typeface="Lato Light" charset="0"/>
            </a:endParaRPr>
          </a:p>
          <a:p>
            <a:pPr marL="342900" indent="-342900" algn="l">
              <a:spcAft>
                <a:spcPts val="600"/>
              </a:spcAft>
              <a:buClr>
                <a:srgbClr val="16C06A"/>
              </a:buClr>
              <a:buSzPct val="100000"/>
              <a:buFont typeface="Arial" charset="0"/>
              <a:buChar char="•"/>
            </a:pPr>
            <a:r>
              <a:rPr lang="en-US" sz="1800" dirty="0" err="1">
                <a:solidFill>
                  <a:schemeClr val="tx1"/>
                </a:solidFill>
                <a:latin typeface="Calibri"/>
                <a:ea typeface="Lato" charset="0"/>
                <a:cs typeface="Calibri"/>
                <a:sym typeface="Lato Light" charset="0"/>
              </a:rPr>
              <a:t>Riskbruk</a:t>
            </a:r>
            <a:endParaRPr lang="en-US" sz="1800" dirty="0">
              <a:solidFill>
                <a:schemeClr val="tx1"/>
              </a:solidFill>
              <a:latin typeface="Calibri"/>
              <a:ea typeface="Lato" charset="0"/>
              <a:cs typeface="Calibri"/>
              <a:sym typeface="Lato Light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22499012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 xmlns:p14="http://schemas.microsoft.com/office/powerpoint/2010/main"/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3"/>
          <p:cNvSpPr>
            <a:spLocks/>
          </p:cNvSpPr>
          <p:nvPr/>
        </p:nvSpPr>
        <p:spPr bwMode="auto">
          <a:xfrm>
            <a:off x="899592" y="699014"/>
            <a:ext cx="4132432" cy="40845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12700" cap="flat">
                <a:solidFill>
                  <a:schemeClr val="tx1"/>
                </a:solidFill>
                <a:miter lim="800000"/>
                <a:headEnd type="none" w="med" len="med"/>
                <a:tailEnd type="none" w="med" len="med"/>
              </a14:hiddenLine>
            </a:ext>
          </a:extLst>
        </p:spPr>
        <p:txBody>
          <a:bodyPr lIns="0" tIns="0" rIns="0" bIns="0" anchor="ctr"/>
          <a:lstStyle/>
          <a:p>
            <a:pPr algn="l">
              <a:lnSpc>
                <a:spcPct val="70000"/>
              </a:lnSpc>
            </a:pPr>
            <a:r>
              <a:rPr lang="en-US" sz="4500" b="1" dirty="0" err="1">
                <a:solidFill>
                  <a:srgbClr val="051423"/>
                </a:solidFill>
                <a:latin typeface="Calibri"/>
                <a:ea typeface="Calibri"/>
                <a:cs typeface="Calibri"/>
                <a:sym typeface="Bebas Neue" charset="0"/>
              </a:rPr>
              <a:t>Lokalföreningar</a:t>
            </a:r>
            <a:endParaRPr lang="en-US" sz="4500" b="1" dirty="0">
              <a:solidFill>
                <a:srgbClr val="051423"/>
              </a:solidFill>
              <a:latin typeface="Calibri"/>
              <a:ea typeface="Bebas Neue Light" charset="0"/>
              <a:cs typeface="Calibri"/>
              <a:sym typeface="Bebas Neue" charset="0"/>
            </a:endParaRPr>
          </a:p>
        </p:txBody>
      </p:sp>
      <p:sp>
        <p:nvSpPr>
          <p:cNvPr id="2" name="textruta 1"/>
          <p:cNvSpPr txBox="1"/>
          <p:nvPr/>
        </p:nvSpPr>
        <p:spPr>
          <a:xfrm>
            <a:off x="827584" y="1047244"/>
            <a:ext cx="619268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en-US" sz="2800" dirty="0" err="1">
                <a:solidFill>
                  <a:schemeClr val="tx1"/>
                </a:solidFill>
                <a:latin typeface="Calibri"/>
                <a:ea typeface="Lato" charset="0"/>
                <a:cs typeface="Calibri"/>
                <a:sym typeface="Lato Light" charset="0"/>
              </a:rPr>
              <a:t>finns</a:t>
            </a:r>
            <a:r>
              <a:rPr lang="en-US" sz="2800" dirty="0">
                <a:solidFill>
                  <a:schemeClr val="tx1"/>
                </a:solidFill>
                <a:latin typeface="Calibri"/>
                <a:ea typeface="Lato" charset="0"/>
                <a:cs typeface="Calibri"/>
                <a:sym typeface="Lato Light" charset="0"/>
              </a:rPr>
              <a:t> </a:t>
            </a:r>
            <a:r>
              <a:rPr lang="en-US" sz="2800" dirty="0" err="1">
                <a:solidFill>
                  <a:schemeClr val="tx1"/>
                </a:solidFill>
                <a:latin typeface="Calibri"/>
                <a:ea typeface="Lato" charset="0"/>
                <a:cs typeface="Calibri"/>
                <a:sym typeface="Lato Light" charset="0"/>
              </a:rPr>
              <a:t>i</a:t>
            </a:r>
            <a:r>
              <a:rPr lang="en-US" sz="2800" dirty="0">
                <a:solidFill>
                  <a:schemeClr val="tx1"/>
                </a:solidFill>
                <a:latin typeface="Calibri"/>
                <a:ea typeface="Lato" charset="0"/>
                <a:cs typeface="Calibri"/>
                <a:sym typeface="Lato Light" charset="0"/>
              </a:rPr>
              <a:t> </a:t>
            </a:r>
            <a:r>
              <a:rPr lang="en-US" sz="2800" dirty="0" err="1">
                <a:solidFill>
                  <a:schemeClr val="tx1"/>
                </a:solidFill>
                <a:latin typeface="Calibri"/>
                <a:ea typeface="Lato" charset="0"/>
                <a:cs typeface="Calibri"/>
                <a:sym typeface="Lato Light" charset="0"/>
              </a:rPr>
              <a:t>nästan</a:t>
            </a:r>
            <a:r>
              <a:rPr lang="en-US" sz="2800" dirty="0">
                <a:solidFill>
                  <a:schemeClr val="tx1"/>
                </a:solidFill>
                <a:latin typeface="Calibri"/>
                <a:ea typeface="Lato" charset="0"/>
                <a:cs typeface="Calibri"/>
                <a:sym typeface="Lato Light" charset="0"/>
              </a:rPr>
              <a:t> </a:t>
            </a:r>
            <a:r>
              <a:rPr lang="en-US" sz="2800" dirty="0" err="1">
                <a:solidFill>
                  <a:schemeClr val="tx1"/>
                </a:solidFill>
                <a:latin typeface="Calibri"/>
                <a:ea typeface="Lato" charset="0"/>
                <a:cs typeface="Calibri"/>
                <a:sym typeface="Lato Light" charset="0"/>
              </a:rPr>
              <a:t>hela</a:t>
            </a:r>
            <a:r>
              <a:rPr lang="en-US" sz="2800" dirty="0">
                <a:solidFill>
                  <a:schemeClr val="tx1"/>
                </a:solidFill>
                <a:latin typeface="Calibri"/>
                <a:ea typeface="Lato" charset="0"/>
                <a:cs typeface="Calibri"/>
                <a:sym typeface="Lato Light" charset="0"/>
              </a:rPr>
              <a:t> </a:t>
            </a:r>
            <a:r>
              <a:rPr lang="en-US" sz="2800" dirty="0" err="1">
                <a:solidFill>
                  <a:schemeClr val="tx1"/>
                </a:solidFill>
                <a:latin typeface="Calibri"/>
                <a:ea typeface="Lato" charset="0"/>
                <a:cs typeface="Calibri"/>
                <a:sym typeface="Lato Light" charset="0"/>
              </a:rPr>
              <a:t>landet</a:t>
            </a:r>
            <a:endParaRPr lang="en-US" sz="2800" dirty="0">
              <a:solidFill>
                <a:schemeClr val="tx1"/>
              </a:solidFill>
              <a:latin typeface="Calibri"/>
              <a:ea typeface="Lato" charset="0"/>
              <a:cs typeface="Calibri"/>
              <a:sym typeface="Lato Light" charset="0"/>
            </a:endParaRPr>
          </a:p>
        </p:txBody>
      </p:sp>
      <p:pic>
        <p:nvPicPr>
          <p:cNvPr id="5" name="Bildobjekt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96352" y="4299942"/>
            <a:ext cx="1231957" cy="548015"/>
          </a:xfrm>
          <a:prstGeom prst="rect">
            <a:avLst/>
          </a:prstGeom>
        </p:spPr>
      </p:pic>
      <p:sp>
        <p:nvSpPr>
          <p:cNvPr id="36" name="Rectangle 15"/>
          <p:cNvSpPr>
            <a:spLocks/>
          </p:cNvSpPr>
          <p:nvPr/>
        </p:nvSpPr>
        <p:spPr bwMode="auto">
          <a:xfrm>
            <a:off x="899592" y="1744469"/>
            <a:ext cx="4032142" cy="131064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12700" cap="flat">
                <a:solidFill>
                  <a:schemeClr val="tx1"/>
                </a:solidFill>
                <a:miter lim="800000"/>
                <a:headEnd type="none" w="med" len="med"/>
                <a:tailEnd type="none" w="med" len="med"/>
              </a14:hiddenLine>
            </a:ext>
          </a:extLst>
        </p:spPr>
        <p:txBody>
          <a:bodyPr lIns="0" tIns="0" rIns="0" bIns="0" anchor="ctr"/>
          <a:lstStyle/>
          <a:p>
            <a:pPr marL="457200" indent="-457200" algn="l">
              <a:spcAft>
                <a:spcPts val="600"/>
              </a:spcAft>
              <a:buClr>
                <a:srgbClr val="16C06A"/>
              </a:buClr>
              <a:buSzPct val="100000"/>
              <a:buBlip>
                <a:blip r:embed="rId3"/>
              </a:buBlip>
            </a:pPr>
            <a:r>
              <a:rPr lang="en-US" sz="1800" dirty="0" err="1">
                <a:solidFill>
                  <a:schemeClr val="tx1"/>
                </a:solidFill>
                <a:latin typeface="Calibri"/>
                <a:ea typeface="Lato" charset="0"/>
                <a:cs typeface="Calibri"/>
                <a:sym typeface="Lato Light" charset="0"/>
              </a:rPr>
              <a:t>Regionalt</a:t>
            </a:r>
            <a:r>
              <a:rPr lang="en-US" sz="1800" dirty="0">
                <a:solidFill>
                  <a:schemeClr val="tx1"/>
                </a:solidFill>
                <a:latin typeface="Calibri"/>
                <a:ea typeface="Lato" charset="0"/>
                <a:cs typeface="Calibri"/>
                <a:sym typeface="Lato Light" charset="0"/>
              </a:rPr>
              <a:t> </a:t>
            </a:r>
            <a:r>
              <a:rPr lang="en-US" sz="1800" dirty="0" err="1">
                <a:solidFill>
                  <a:schemeClr val="tx1"/>
                </a:solidFill>
                <a:latin typeface="Calibri"/>
                <a:ea typeface="Lato" charset="0"/>
                <a:cs typeface="Calibri"/>
                <a:sym typeface="Lato Light" charset="0"/>
              </a:rPr>
              <a:t>och</a:t>
            </a:r>
            <a:r>
              <a:rPr lang="en-US" sz="1800" dirty="0">
                <a:solidFill>
                  <a:schemeClr val="tx1"/>
                </a:solidFill>
                <a:latin typeface="Calibri"/>
                <a:ea typeface="Lato" charset="0"/>
                <a:cs typeface="Calibri"/>
                <a:sym typeface="Lato Light" charset="0"/>
              </a:rPr>
              <a:t> </a:t>
            </a:r>
            <a:r>
              <a:rPr lang="en-US" sz="1800" dirty="0" err="1">
                <a:solidFill>
                  <a:schemeClr val="tx1"/>
                </a:solidFill>
                <a:latin typeface="Calibri"/>
                <a:ea typeface="Lato" charset="0"/>
                <a:cs typeface="Calibri"/>
                <a:sym typeface="Lato Light" charset="0"/>
              </a:rPr>
              <a:t>lokalt</a:t>
            </a:r>
            <a:r>
              <a:rPr lang="en-US" sz="1800" dirty="0">
                <a:solidFill>
                  <a:schemeClr val="tx1"/>
                </a:solidFill>
                <a:latin typeface="Calibri"/>
                <a:ea typeface="Lato" charset="0"/>
                <a:cs typeface="Calibri"/>
                <a:sym typeface="Lato Light" charset="0"/>
              </a:rPr>
              <a:t> </a:t>
            </a:r>
            <a:r>
              <a:rPr lang="en-US" sz="1800" dirty="0" err="1">
                <a:solidFill>
                  <a:schemeClr val="tx1"/>
                </a:solidFill>
                <a:latin typeface="Calibri"/>
                <a:ea typeface="Lato" charset="0"/>
                <a:cs typeface="Calibri"/>
                <a:sym typeface="Lato Light" charset="0"/>
              </a:rPr>
              <a:t>opinionsarbete</a:t>
            </a:r>
            <a:endParaRPr lang="en-US" sz="1800" dirty="0">
              <a:solidFill>
                <a:schemeClr val="tx1"/>
              </a:solidFill>
              <a:latin typeface="Calibri"/>
              <a:ea typeface="Lato" charset="0"/>
              <a:cs typeface="Calibri"/>
              <a:sym typeface="Lato Light" charset="0"/>
            </a:endParaRPr>
          </a:p>
          <a:p>
            <a:pPr marL="457200" indent="-457200" algn="l">
              <a:spcAft>
                <a:spcPts val="600"/>
              </a:spcAft>
              <a:buClr>
                <a:srgbClr val="16C06A"/>
              </a:buClr>
              <a:buSzPct val="100000"/>
              <a:buBlip>
                <a:blip r:embed="rId3"/>
              </a:buBlip>
            </a:pPr>
            <a:r>
              <a:rPr lang="en-US" sz="1800" dirty="0" err="1">
                <a:solidFill>
                  <a:schemeClr val="tx1"/>
                </a:solidFill>
                <a:latin typeface="Calibri"/>
                <a:ea typeface="Lato" charset="0"/>
                <a:cs typeface="Calibri"/>
                <a:sym typeface="Lato Light" charset="0"/>
              </a:rPr>
              <a:t>Fortbildning</a:t>
            </a:r>
            <a:endParaRPr lang="en-US" sz="1800" dirty="0">
              <a:solidFill>
                <a:schemeClr val="tx1"/>
              </a:solidFill>
              <a:latin typeface="Calibri"/>
              <a:ea typeface="Lato" charset="0"/>
              <a:cs typeface="Calibri"/>
              <a:sym typeface="Lato Light" charset="0"/>
            </a:endParaRPr>
          </a:p>
          <a:p>
            <a:pPr marL="457200" indent="-457200" algn="l">
              <a:spcAft>
                <a:spcPts val="600"/>
              </a:spcAft>
              <a:buClr>
                <a:srgbClr val="16C06A"/>
              </a:buClr>
              <a:buSzPct val="100000"/>
              <a:buBlip>
                <a:blip r:embed="rId3"/>
              </a:buBlip>
            </a:pPr>
            <a:r>
              <a:rPr lang="en-US" sz="1800" dirty="0" err="1">
                <a:solidFill>
                  <a:schemeClr val="tx1"/>
                </a:solidFill>
                <a:latin typeface="Calibri"/>
                <a:ea typeface="Lato" charset="0"/>
                <a:cs typeface="Calibri"/>
                <a:sym typeface="Lato Light" charset="0"/>
              </a:rPr>
              <a:t>Utbildning</a:t>
            </a:r>
            <a:endParaRPr lang="en-US" sz="1800" dirty="0">
              <a:solidFill>
                <a:schemeClr val="tx1"/>
              </a:solidFill>
              <a:latin typeface="Calibri"/>
              <a:ea typeface="Lato" charset="0"/>
              <a:cs typeface="Calibri"/>
              <a:sym typeface="Lato Light" charset="0"/>
            </a:endParaRPr>
          </a:p>
        </p:txBody>
      </p:sp>
      <p:grpSp>
        <p:nvGrpSpPr>
          <p:cNvPr id="37" name="Grupp 36"/>
          <p:cNvGrpSpPr>
            <a:grpSpLocks noChangeAspect="1"/>
          </p:cNvGrpSpPr>
          <p:nvPr/>
        </p:nvGrpSpPr>
        <p:grpSpPr>
          <a:xfrm>
            <a:off x="5292080" y="217986"/>
            <a:ext cx="1944216" cy="4382587"/>
            <a:chOff x="8081436" y="119728"/>
            <a:chExt cx="2729087" cy="6151817"/>
          </a:xfrm>
        </p:grpSpPr>
        <p:pic>
          <p:nvPicPr>
            <p:cNvPr id="38" name="Bildobjekt 37"/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8081436" y="119728"/>
              <a:ext cx="2729087" cy="6151817"/>
            </a:xfrm>
            <a:prstGeom prst="rect">
              <a:avLst/>
            </a:prstGeom>
          </p:spPr>
        </p:pic>
        <p:sp>
          <p:nvSpPr>
            <p:cNvPr id="39" name="5-udd 38"/>
            <p:cNvSpPr/>
            <p:nvPr/>
          </p:nvSpPr>
          <p:spPr>
            <a:xfrm>
              <a:off x="8637656" y="4709825"/>
              <a:ext cx="274320" cy="259207"/>
            </a:xfrm>
            <a:prstGeom prst="star5">
              <a:avLst/>
            </a:prstGeom>
            <a:solidFill>
              <a:srgbClr val="FFC000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sv-SE"/>
            </a:p>
          </p:txBody>
        </p:sp>
        <p:sp>
          <p:nvSpPr>
            <p:cNvPr id="40" name="5-udd 39"/>
            <p:cNvSpPr/>
            <p:nvPr/>
          </p:nvSpPr>
          <p:spPr>
            <a:xfrm>
              <a:off x="8456629" y="5009787"/>
              <a:ext cx="274320" cy="259207"/>
            </a:xfrm>
            <a:prstGeom prst="star5">
              <a:avLst/>
            </a:prstGeom>
            <a:solidFill>
              <a:srgbClr val="FFC000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sv-SE"/>
            </a:p>
          </p:txBody>
        </p:sp>
        <p:sp>
          <p:nvSpPr>
            <p:cNvPr id="41" name="5-udd 40"/>
            <p:cNvSpPr/>
            <p:nvPr/>
          </p:nvSpPr>
          <p:spPr>
            <a:xfrm>
              <a:off x="8137146" y="4913113"/>
              <a:ext cx="274320" cy="259207"/>
            </a:xfrm>
            <a:prstGeom prst="star5">
              <a:avLst/>
            </a:prstGeom>
            <a:solidFill>
              <a:srgbClr val="FFC000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sv-SE"/>
            </a:p>
          </p:txBody>
        </p:sp>
        <p:sp>
          <p:nvSpPr>
            <p:cNvPr id="42" name="5-udd 41"/>
            <p:cNvSpPr/>
            <p:nvPr/>
          </p:nvSpPr>
          <p:spPr>
            <a:xfrm>
              <a:off x="8304786" y="5253686"/>
              <a:ext cx="274320" cy="259207"/>
            </a:xfrm>
            <a:prstGeom prst="star5">
              <a:avLst/>
            </a:prstGeom>
            <a:solidFill>
              <a:srgbClr val="FFC000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sv-SE"/>
            </a:p>
          </p:txBody>
        </p:sp>
        <p:sp>
          <p:nvSpPr>
            <p:cNvPr id="43" name="5-udd 42"/>
            <p:cNvSpPr/>
            <p:nvPr/>
          </p:nvSpPr>
          <p:spPr>
            <a:xfrm>
              <a:off x="8393729" y="5831748"/>
              <a:ext cx="274320" cy="259207"/>
            </a:xfrm>
            <a:prstGeom prst="star5">
              <a:avLst/>
            </a:prstGeom>
            <a:solidFill>
              <a:srgbClr val="FFC000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sv-SE"/>
            </a:p>
          </p:txBody>
        </p:sp>
        <p:sp>
          <p:nvSpPr>
            <p:cNvPr id="44" name="5-udd 43"/>
            <p:cNvSpPr/>
            <p:nvPr/>
          </p:nvSpPr>
          <p:spPr>
            <a:xfrm>
              <a:off x="9357360" y="4580222"/>
              <a:ext cx="274320" cy="259207"/>
            </a:xfrm>
            <a:prstGeom prst="star5">
              <a:avLst/>
            </a:prstGeom>
            <a:solidFill>
              <a:srgbClr val="FFC000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sv-SE"/>
            </a:p>
          </p:txBody>
        </p:sp>
        <p:sp>
          <p:nvSpPr>
            <p:cNvPr id="45" name="5-udd 44"/>
            <p:cNvSpPr/>
            <p:nvPr/>
          </p:nvSpPr>
          <p:spPr>
            <a:xfrm>
              <a:off x="9640487" y="4324191"/>
              <a:ext cx="274320" cy="259207"/>
            </a:xfrm>
            <a:prstGeom prst="star5">
              <a:avLst/>
            </a:prstGeom>
            <a:solidFill>
              <a:srgbClr val="FFC000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sv-SE"/>
            </a:p>
          </p:txBody>
        </p:sp>
        <p:sp>
          <p:nvSpPr>
            <p:cNvPr id="46" name="5-udd 45"/>
            <p:cNvSpPr/>
            <p:nvPr/>
          </p:nvSpPr>
          <p:spPr>
            <a:xfrm>
              <a:off x="9389363" y="4169031"/>
              <a:ext cx="274320" cy="259207"/>
            </a:xfrm>
            <a:prstGeom prst="star5">
              <a:avLst/>
            </a:prstGeom>
            <a:solidFill>
              <a:srgbClr val="FFC000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sv-SE"/>
            </a:p>
          </p:txBody>
        </p:sp>
        <p:sp>
          <p:nvSpPr>
            <p:cNvPr id="47" name="5-udd 46"/>
            <p:cNvSpPr/>
            <p:nvPr/>
          </p:nvSpPr>
          <p:spPr>
            <a:xfrm>
              <a:off x="8963040" y="5704427"/>
              <a:ext cx="274320" cy="259207"/>
            </a:xfrm>
            <a:prstGeom prst="star5">
              <a:avLst/>
            </a:prstGeom>
            <a:solidFill>
              <a:srgbClr val="FFC000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sv-SE"/>
            </a:p>
          </p:txBody>
        </p:sp>
        <p:sp>
          <p:nvSpPr>
            <p:cNvPr id="48" name="5-udd 47"/>
            <p:cNvSpPr/>
            <p:nvPr/>
          </p:nvSpPr>
          <p:spPr>
            <a:xfrm>
              <a:off x="8630919" y="5942294"/>
              <a:ext cx="274320" cy="259207"/>
            </a:xfrm>
            <a:prstGeom prst="star5">
              <a:avLst/>
            </a:prstGeom>
            <a:solidFill>
              <a:srgbClr val="FFC000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sv-SE"/>
            </a:p>
          </p:txBody>
        </p:sp>
        <p:sp>
          <p:nvSpPr>
            <p:cNvPr id="49" name="5-udd 48"/>
            <p:cNvSpPr/>
            <p:nvPr/>
          </p:nvSpPr>
          <p:spPr>
            <a:xfrm>
              <a:off x="8730949" y="5707625"/>
              <a:ext cx="274320" cy="259207"/>
            </a:xfrm>
            <a:prstGeom prst="star5">
              <a:avLst/>
            </a:prstGeom>
            <a:solidFill>
              <a:srgbClr val="FFC000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sv-SE"/>
            </a:p>
          </p:txBody>
        </p:sp>
        <p:sp>
          <p:nvSpPr>
            <p:cNvPr id="50" name="5-udd 49"/>
            <p:cNvSpPr/>
            <p:nvPr/>
          </p:nvSpPr>
          <p:spPr>
            <a:xfrm>
              <a:off x="8400265" y="5627134"/>
              <a:ext cx="274320" cy="259207"/>
            </a:xfrm>
            <a:prstGeom prst="star5">
              <a:avLst/>
            </a:prstGeom>
            <a:solidFill>
              <a:srgbClr val="FFC000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sv-SE"/>
            </a:p>
          </p:txBody>
        </p:sp>
        <p:sp>
          <p:nvSpPr>
            <p:cNvPr id="51" name="5-udd 50"/>
            <p:cNvSpPr/>
            <p:nvPr/>
          </p:nvSpPr>
          <p:spPr>
            <a:xfrm>
              <a:off x="8699220" y="5231892"/>
              <a:ext cx="274320" cy="259207"/>
            </a:xfrm>
            <a:prstGeom prst="star5">
              <a:avLst/>
            </a:prstGeom>
            <a:solidFill>
              <a:srgbClr val="FFC000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sv-SE"/>
            </a:p>
          </p:txBody>
        </p:sp>
        <p:sp>
          <p:nvSpPr>
            <p:cNvPr id="52" name="5-udd 51"/>
            <p:cNvSpPr/>
            <p:nvPr/>
          </p:nvSpPr>
          <p:spPr>
            <a:xfrm>
              <a:off x="9138863" y="5505591"/>
              <a:ext cx="274320" cy="259207"/>
            </a:xfrm>
            <a:prstGeom prst="star5">
              <a:avLst/>
            </a:prstGeom>
            <a:solidFill>
              <a:srgbClr val="FFC000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sv-SE"/>
            </a:p>
          </p:txBody>
        </p:sp>
        <p:sp>
          <p:nvSpPr>
            <p:cNvPr id="53" name="5-udd 52"/>
            <p:cNvSpPr/>
            <p:nvPr/>
          </p:nvSpPr>
          <p:spPr>
            <a:xfrm>
              <a:off x="9228924" y="5119385"/>
              <a:ext cx="274320" cy="259207"/>
            </a:xfrm>
            <a:prstGeom prst="star5">
              <a:avLst/>
            </a:prstGeom>
            <a:solidFill>
              <a:srgbClr val="FFC000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sv-SE"/>
            </a:p>
          </p:txBody>
        </p:sp>
        <p:sp>
          <p:nvSpPr>
            <p:cNvPr id="54" name="5-udd 53"/>
            <p:cNvSpPr/>
            <p:nvPr/>
          </p:nvSpPr>
          <p:spPr>
            <a:xfrm>
              <a:off x="8762153" y="4251205"/>
              <a:ext cx="274320" cy="259207"/>
            </a:xfrm>
            <a:prstGeom prst="star5">
              <a:avLst/>
            </a:prstGeom>
            <a:solidFill>
              <a:srgbClr val="FFC000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sv-SE"/>
            </a:p>
          </p:txBody>
        </p:sp>
        <p:sp>
          <p:nvSpPr>
            <p:cNvPr id="55" name="5-udd 54"/>
            <p:cNvSpPr/>
            <p:nvPr/>
          </p:nvSpPr>
          <p:spPr>
            <a:xfrm>
              <a:off x="9065939" y="4873624"/>
              <a:ext cx="274320" cy="259207"/>
            </a:xfrm>
            <a:prstGeom prst="star5">
              <a:avLst/>
            </a:prstGeom>
            <a:solidFill>
              <a:srgbClr val="FFC000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sv-SE"/>
            </a:p>
          </p:txBody>
        </p:sp>
        <p:sp>
          <p:nvSpPr>
            <p:cNvPr id="56" name="5-udd 55"/>
            <p:cNvSpPr/>
            <p:nvPr/>
          </p:nvSpPr>
          <p:spPr>
            <a:xfrm>
              <a:off x="9154103" y="4286820"/>
              <a:ext cx="274320" cy="259207"/>
            </a:xfrm>
            <a:prstGeom prst="star5">
              <a:avLst/>
            </a:prstGeom>
            <a:solidFill>
              <a:srgbClr val="FFC000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sv-SE"/>
            </a:p>
          </p:txBody>
        </p:sp>
        <p:sp>
          <p:nvSpPr>
            <p:cNvPr id="57" name="5-udd 56"/>
            <p:cNvSpPr/>
            <p:nvPr/>
          </p:nvSpPr>
          <p:spPr>
            <a:xfrm>
              <a:off x="9728316" y="5303265"/>
              <a:ext cx="274320" cy="259207"/>
            </a:xfrm>
            <a:prstGeom prst="star5">
              <a:avLst/>
            </a:prstGeom>
            <a:solidFill>
              <a:srgbClr val="FFC000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sv-SE"/>
            </a:p>
          </p:txBody>
        </p:sp>
        <p:sp>
          <p:nvSpPr>
            <p:cNvPr id="58" name="5-udd 57"/>
            <p:cNvSpPr/>
            <p:nvPr/>
          </p:nvSpPr>
          <p:spPr>
            <a:xfrm>
              <a:off x="9252203" y="3577304"/>
              <a:ext cx="274320" cy="259207"/>
            </a:xfrm>
            <a:prstGeom prst="star5">
              <a:avLst/>
            </a:prstGeom>
            <a:solidFill>
              <a:srgbClr val="FFC000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sv-SE"/>
            </a:p>
          </p:txBody>
        </p:sp>
        <p:sp>
          <p:nvSpPr>
            <p:cNvPr id="59" name="5-udd 58"/>
            <p:cNvSpPr/>
            <p:nvPr/>
          </p:nvSpPr>
          <p:spPr>
            <a:xfrm>
              <a:off x="8884920" y="3805237"/>
              <a:ext cx="274320" cy="259207"/>
            </a:xfrm>
            <a:prstGeom prst="star5">
              <a:avLst/>
            </a:prstGeom>
            <a:solidFill>
              <a:srgbClr val="FFC000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sv-SE"/>
            </a:p>
          </p:txBody>
        </p:sp>
        <p:sp>
          <p:nvSpPr>
            <p:cNvPr id="60" name="5-udd 59"/>
            <p:cNvSpPr/>
            <p:nvPr/>
          </p:nvSpPr>
          <p:spPr>
            <a:xfrm>
              <a:off x="8884920" y="5478831"/>
              <a:ext cx="274320" cy="259206"/>
            </a:xfrm>
            <a:prstGeom prst="star5">
              <a:avLst/>
            </a:prstGeom>
            <a:solidFill>
              <a:srgbClr val="FFC000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sv-SE"/>
            </a:p>
          </p:txBody>
        </p:sp>
        <p:sp>
          <p:nvSpPr>
            <p:cNvPr id="61" name="5-udd 60"/>
            <p:cNvSpPr/>
            <p:nvPr/>
          </p:nvSpPr>
          <p:spPr>
            <a:xfrm>
              <a:off x="8788740" y="2655887"/>
              <a:ext cx="274320" cy="259207"/>
            </a:xfrm>
            <a:prstGeom prst="star5">
              <a:avLst/>
            </a:prstGeom>
            <a:solidFill>
              <a:srgbClr val="FFC000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sv-SE"/>
            </a:p>
          </p:txBody>
        </p:sp>
        <p:sp>
          <p:nvSpPr>
            <p:cNvPr id="62" name="5-udd 61"/>
            <p:cNvSpPr/>
            <p:nvPr/>
          </p:nvSpPr>
          <p:spPr>
            <a:xfrm>
              <a:off x="9507504" y="2120360"/>
              <a:ext cx="274320" cy="259207"/>
            </a:xfrm>
            <a:prstGeom prst="star5">
              <a:avLst/>
            </a:prstGeom>
            <a:solidFill>
              <a:srgbClr val="FFC000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sv-SE"/>
            </a:p>
          </p:txBody>
        </p:sp>
        <p:sp>
          <p:nvSpPr>
            <p:cNvPr id="63" name="5-udd 62"/>
            <p:cNvSpPr/>
            <p:nvPr/>
          </p:nvSpPr>
          <p:spPr>
            <a:xfrm>
              <a:off x="9837816" y="1238694"/>
              <a:ext cx="274320" cy="259207"/>
            </a:xfrm>
            <a:prstGeom prst="star5">
              <a:avLst/>
            </a:prstGeom>
            <a:solidFill>
              <a:srgbClr val="FFC000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sv-SE"/>
            </a:p>
          </p:txBody>
        </p:sp>
      </p:grpSp>
    </p:spTree>
    <p:extLst>
      <p:ext uri="{BB962C8B-B14F-4D97-AF65-F5344CB8AC3E}">
        <p14:creationId xmlns:p14="http://schemas.microsoft.com/office/powerpoint/2010/main" val="328315886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 xmlns:p14="http://schemas.microsoft.com/office/powerpoint/2010/main"/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llips 1"/>
          <p:cNvSpPr/>
          <p:nvPr/>
        </p:nvSpPr>
        <p:spPr bwMode="auto">
          <a:xfrm>
            <a:off x="5364088" y="-812626"/>
            <a:ext cx="4464496" cy="4464496"/>
          </a:xfrm>
          <a:prstGeom prst="ellipse">
            <a:avLst/>
          </a:prstGeom>
          <a:blipFill rotWithShape="1">
            <a:blip r:embed="rId2"/>
            <a:srcRect/>
            <a:stretch>
              <a:fillRect l="-31257" t="-1333" r="-2371" b="-4651"/>
            </a:stretch>
          </a:blipFill>
          <a:ln w="25400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sv-SE" sz="5600" b="0" i="0" u="none" strike="noStrike" cap="none" normalizeH="0" baseline="0">
              <a:ln>
                <a:noFill/>
              </a:ln>
              <a:solidFill>
                <a:srgbClr val="000000"/>
              </a:solidFill>
              <a:effectLst/>
              <a:latin typeface="Gill Sans" charset="0"/>
              <a:ea typeface="ヒラギノ角ゴ ProN W3" charset="0"/>
              <a:cs typeface="ヒラギノ角ゴ ProN W3" charset="0"/>
              <a:sym typeface="Gill Sans" charset="0"/>
            </a:endParaRPr>
          </a:p>
        </p:txBody>
      </p:sp>
      <p:sp>
        <p:nvSpPr>
          <p:cNvPr id="4" name="textruta 3"/>
          <p:cNvSpPr txBox="1"/>
          <p:nvPr/>
        </p:nvSpPr>
        <p:spPr>
          <a:xfrm>
            <a:off x="1169630" y="-2406707"/>
            <a:ext cx="184666" cy="41549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sv-SE" dirty="0"/>
          </a:p>
        </p:txBody>
      </p:sp>
      <p:pic>
        <p:nvPicPr>
          <p:cNvPr id="7" name="Bildobjekt 6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96352" y="4299942"/>
            <a:ext cx="1231957" cy="548015"/>
          </a:xfrm>
          <a:prstGeom prst="rect">
            <a:avLst/>
          </a:prstGeom>
        </p:spPr>
      </p:pic>
      <p:sp>
        <p:nvSpPr>
          <p:cNvPr id="8" name="Rectangle 3"/>
          <p:cNvSpPr>
            <a:spLocks/>
          </p:cNvSpPr>
          <p:nvPr/>
        </p:nvSpPr>
        <p:spPr bwMode="auto">
          <a:xfrm>
            <a:off x="899592" y="699542"/>
            <a:ext cx="6336704" cy="40845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12700" cap="flat">
                <a:solidFill>
                  <a:schemeClr val="tx1"/>
                </a:solidFill>
                <a:miter lim="800000"/>
                <a:headEnd type="none" w="med" len="med"/>
                <a:tailEnd type="none" w="med" len="med"/>
              </a14:hiddenLine>
            </a:ext>
          </a:extLst>
        </p:spPr>
        <p:txBody>
          <a:bodyPr lIns="0" tIns="0" rIns="0" bIns="0" anchor="ctr"/>
          <a:lstStyle/>
          <a:p>
            <a:pPr algn="l">
              <a:lnSpc>
                <a:spcPct val="70000"/>
              </a:lnSpc>
            </a:pPr>
            <a:r>
              <a:rPr lang="en-US" sz="4000" b="1" dirty="0" err="1">
                <a:solidFill>
                  <a:srgbClr val="051423"/>
                </a:solidFill>
                <a:latin typeface="Calibri"/>
                <a:ea typeface="Calibri"/>
                <a:cs typeface="Calibri"/>
                <a:sym typeface="Bebas Neue" charset="0"/>
              </a:rPr>
              <a:t>Debatt</a:t>
            </a:r>
            <a:r>
              <a:rPr lang="en-US" sz="4000" b="1" dirty="0">
                <a:solidFill>
                  <a:srgbClr val="051423"/>
                </a:solidFill>
                <a:latin typeface="Calibri"/>
                <a:ea typeface="Calibri"/>
                <a:cs typeface="Calibri"/>
                <a:sym typeface="Bebas Neue" charset="0"/>
              </a:rPr>
              <a:t> </a:t>
            </a:r>
            <a:r>
              <a:rPr lang="en-US" sz="4000" b="1" dirty="0" err="1">
                <a:solidFill>
                  <a:srgbClr val="051423"/>
                </a:solidFill>
                <a:latin typeface="Calibri"/>
                <a:ea typeface="Calibri"/>
                <a:cs typeface="Calibri"/>
                <a:sym typeface="Bebas Neue" charset="0"/>
              </a:rPr>
              <a:t>och</a:t>
            </a:r>
            <a:r>
              <a:rPr lang="en-US" sz="4000" b="1" dirty="0">
                <a:solidFill>
                  <a:srgbClr val="051423"/>
                </a:solidFill>
                <a:latin typeface="Calibri"/>
                <a:ea typeface="Calibri"/>
                <a:cs typeface="Calibri"/>
                <a:sym typeface="Bebas Neue" charset="0"/>
              </a:rPr>
              <a:t> opinion</a:t>
            </a:r>
            <a:endParaRPr lang="en-US" sz="4000" b="1" dirty="0">
              <a:solidFill>
                <a:srgbClr val="051423"/>
              </a:solidFill>
              <a:latin typeface="Calibri"/>
              <a:ea typeface="Bebas Neue Light" charset="0"/>
              <a:cs typeface="Calibri"/>
              <a:sym typeface="Bebas Neue" charset="0"/>
            </a:endParaRPr>
          </a:p>
        </p:txBody>
      </p:sp>
      <p:sp>
        <p:nvSpPr>
          <p:cNvPr id="11" name="Rectangle 15"/>
          <p:cNvSpPr>
            <a:spLocks/>
          </p:cNvSpPr>
          <p:nvPr/>
        </p:nvSpPr>
        <p:spPr bwMode="auto">
          <a:xfrm>
            <a:off x="899592" y="1563638"/>
            <a:ext cx="4752528" cy="252028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12700" cap="flat">
                <a:solidFill>
                  <a:schemeClr val="tx1"/>
                </a:solidFill>
                <a:miter lim="800000"/>
                <a:headEnd type="none" w="med" len="med"/>
                <a:tailEnd type="none" w="med" len="med"/>
              </a14:hiddenLine>
            </a:ext>
          </a:extLst>
        </p:spPr>
        <p:txBody>
          <a:bodyPr lIns="0" tIns="0" rIns="0" bIns="0" anchor="ctr"/>
          <a:lstStyle/>
          <a:p>
            <a:pPr marL="457200" indent="-457200" algn="l">
              <a:spcAft>
                <a:spcPts val="600"/>
              </a:spcAft>
              <a:buClr>
                <a:srgbClr val="16C06A"/>
              </a:buClr>
              <a:buSzPct val="100000"/>
              <a:buBlip>
                <a:blip r:embed="rId4"/>
              </a:buBlip>
            </a:pPr>
            <a:r>
              <a:rPr lang="en-US" sz="1800" dirty="0" err="1">
                <a:solidFill>
                  <a:schemeClr val="tx1"/>
                </a:solidFill>
                <a:latin typeface="Calibri"/>
                <a:ea typeface="Lato" charset="0"/>
                <a:cs typeface="Calibri"/>
                <a:sym typeface="Lato Light" charset="0"/>
              </a:rPr>
              <a:t>Samarbete</a:t>
            </a:r>
            <a:r>
              <a:rPr lang="en-US" sz="1800" dirty="0">
                <a:solidFill>
                  <a:schemeClr val="tx1"/>
                </a:solidFill>
                <a:latin typeface="Calibri"/>
                <a:ea typeface="Lato" charset="0"/>
                <a:cs typeface="Calibri"/>
                <a:sym typeface="Lato Light" charset="0"/>
              </a:rPr>
              <a:t> med </a:t>
            </a:r>
            <a:r>
              <a:rPr lang="en-US" sz="1800" dirty="0" err="1">
                <a:solidFill>
                  <a:schemeClr val="tx1"/>
                </a:solidFill>
                <a:latin typeface="Calibri"/>
                <a:ea typeface="Lato" charset="0"/>
                <a:cs typeface="Calibri"/>
                <a:sym typeface="Lato Light" charset="0"/>
              </a:rPr>
              <a:t>Distriktsläkarföreningen</a:t>
            </a:r>
            <a:br>
              <a:rPr lang="en-US" sz="1800" dirty="0">
                <a:solidFill>
                  <a:schemeClr val="tx1"/>
                </a:solidFill>
                <a:latin typeface="Calibri"/>
                <a:ea typeface="Lato" charset="0"/>
                <a:cs typeface="Calibri"/>
                <a:sym typeface="Lato Light" charset="0"/>
              </a:rPr>
            </a:br>
            <a:r>
              <a:rPr lang="en-US" sz="1800" dirty="0">
                <a:solidFill>
                  <a:schemeClr val="tx1"/>
                </a:solidFill>
                <a:latin typeface="Calibri"/>
                <a:ea typeface="Lato" charset="0"/>
                <a:cs typeface="Calibri"/>
                <a:sym typeface="Lato Light" charset="0"/>
              </a:rPr>
              <a:t>(DLF), </a:t>
            </a:r>
            <a:r>
              <a:rPr lang="en-US" sz="1800" dirty="0" err="1">
                <a:solidFill>
                  <a:schemeClr val="tx1"/>
                </a:solidFill>
                <a:latin typeface="Calibri"/>
                <a:ea typeface="Lato" charset="0"/>
                <a:cs typeface="Calibri"/>
                <a:sym typeface="Lato Light" charset="0"/>
              </a:rPr>
              <a:t>Sveriges</a:t>
            </a:r>
            <a:r>
              <a:rPr lang="en-US" sz="1800" dirty="0">
                <a:solidFill>
                  <a:schemeClr val="tx1"/>
                </a:solidFill>
                <a:latin typeface="Calibri"/>
                <a:ea typeface="Lato" charset="0"/>
                <a:cs typeface="Calibri"/>
                <a:sym typeface="Lato Light" charset="0"/>
              </a:rPr>
              <a:t> </a:t>
            </a:r>
            <a:r>
              <a:rPr lang="en-US" sz="1800" dirty="0" err="1">
                <a:solidFill>
                  <a:schemeClr val="tx1"/>
                </a:solidFill>
                <a:latin typeface="Calibri"/>
                <a:ea typeface="Lato" charset="0"/>
                <a:cs typeface="Calibri"/>
                <a:sym typeface="Lato Light" charset="0"/>
              </a:rPr>
              <a:t>läkarförbund</a:t>
            </a:r>
            <a:r>
              <a:rPr lang="en-US" sz="1800" dirty="0">
                <a:solidFill>
                  <a:schemeClr val="tx1"/>
                </a:solidFill>
                <a:latin typeface="Calibri"/>
                <a:ea typeface="Lato" charset="0"/>
                <a:cs typeface="Calibri"/>
                <a:sym typeface="Lato Light" charset="0"/>
              </a:rPr>
              <a:t> (SLF) </a:t>
            </a:r>
            <a:r>
              <a:rPr lang="en-US" sz="1800" dirty="0" err="1">
                <a:solidFill>
                  <a:schemeClr val="tx1"/>
                </a:solidFill>
                <a:latin typeface="Calibri"/>
                <a:ea typeface="Lato" charset="0"/>
                <a:cs typeface="Calibri"/>
                <a:sym typeface="Lato Light" charset="0"/>
              </a:rPr>
              <a:t>och</a:t>
            </a:r>
            <a:br>
              <a:rPr lang="en-US" sz="1800" dirty="0">
                <a:solidFill>
                  <a:schemeClr val="tx1"/>
                </a:solidFill>
                <a:latin typeface="Calibri"/>
                <a:ea typeface="Lato" charset="0"/>
                <a:cs typeface="Calibri"/>
                <a:sym typeface="Lato Light" charset="0"/>
              </a:rPr>
            </a:br>
            <a:r>
              <a:rPr lang="en-US" sz="1800" dirty="0" err="1">
                <a:solidFill>
                  <a:schemeClr val="tx1"/>
                </a:solidFill>
                <a:latin typeface="Calibri"/>
                <a:ea typeface="Lato" charset="0"/>
                <a:cs typeface="Calibri"/>
                <a:sym typeface="Lato Light" charset="0"/>
              </a:rPr>
              <a:t>Svenska</a:t>
            </a:r>
            <a:r>
              <a:rPr lang="en-US" sz="1800" dirty="0">
                <a:solidFill>
                  <a:schemeClr val="tx1"/>
                </a:solidFill>
                <a:latin typeface="Calibri"/>
                <a:ea typeface="Lato" charset="0"/>
                <a:cs typeface="Calibri"/>
                <a:sym typeface="Lato Light" charset="0"/>
              </a:rPr>
              <a:t> </a:t>
            </a:r>
            <a:r>
              <a:rPr lang="en-US" sz="1800" dirty="0" err="1">
                <a:solidFill>
                  <a:schemeClr val="tx1"/>
                </a:solidFill>
                <a:latin typeface="Calibri"/>
                <a:ea typeface="Lato" charset="0"/>
                <a:cs typeface="Calibri"/>
                <a:sym typeface="Lato Light" charset="0"/>
              </a:rPr>
              <a:t>läkaresällskapet</a:t>
            </a:r>
            <a:r>
              <a:rPr lang="en-US" sz="1800" dirty="0">
                <a:solidFill>
                  <a:schemeClr val="tx1"/>
                </a:solidFill>
                <a:latin typeface="Calibri"/>
                <a:ea typeface="Lato" charset="0"/>
                <a:cs typeface="Calibri"/>
                <a:sym typeface="Lato Light" charset="0"/>
              </a:rPr>
              <a:t> (SLS)</a:t>
            </a:r>
          </a:p>
          <a:p>
            <a:pPr marL="457200" indent="-457200" algn="l">
              <a:spcAft>
                <a:spcPts val="600"/>
              </a:spcAft>
              <a:buClr>
                <a:srgbClr val="16C06A"/>
              </a:buClr>
              <a:buSzPct val="100000"/>
              <a:buBlip>
                <a:blip r:embed="rId4"/>
              </a:buBlip>
            </a:pPr>
            <a:r>
              <a:rPr lang="en-US" sz="1800" dirty="0" err="1">
                <a:solidFill>
                  <a:schemeClr val="tx1"/>
                </a:solidFill>
                <a:latin typeface="Calibri"/>
                <a:ea typeface="Lato" charset="0"/>
                <a:cs typeface="Calibri"/>
                <a:sym typeface="Lato Light" charset="0"/>
              </a:rPr>
              <a:t>Remissinstans</a:t>
            </a:r>
            <a:r>
              <a:rPr lang="en-US" sz="1800" dirty="0">
                <a:solidFill>
                  <a:schemeClr val="tx1"/>
                </a:solidFill>
                <a:latin typeface="Calibri"/>
                <a:ea typeface="Lato" charset="0"/>
                <a:cs typeface="Calibri"/>
                <a:sym typeface="Lato Light" charset="0"/>
              </a:rPr>
              <a:t> </a:t>
            </a:r>
            <a:r>
              <a:rPr lang="en-US" sz="1800" dirty="0" err="1">
                <a:solidFill>
                  <a:schemeClr val="tx1"/>
                </a:solidFill>
                <a:latin typeface="Calibri"/>
                <a:ea typeface="Lato" charset="0"/>
                <a:cs typeface="Calibri"/>
                <a:sym typeface="Lato Light" charset="0"/>
              </a:rPr>
              <a:t>i</a:t>
            </a:r>
            <a:r>
              <a:rPr lang="en-US" sz="1800" dirty="0">
                <a:solidFill>
                  <a:schemeClr val="tx1"/>
                </a:solidFill>
                <a:latin typeface="Calibri"/>
                <a:ea typeface="Lato" charset="0"/>
                <a:cs typeface="Calibri"/>
                <a:sym typeface="Lato Light" charset="0"/>
              </a:rPr>
              <a:t> </a:t>
            </a:r>
            <a:r>
              <a:rPr lang="en-US" sz="1800" dirty="0" err="1">
                <a:solidFill>
                  <a:schemeClr val="tx1"/>
                </a:solidFill>
                <a:latin typeface="Calibri"/>
                <a:ea typeface="Lato" charset="0"/>
                <a:cs typeface="Calibri"/>
                <a:sym typeface="Lato Light" charset="0"/>
              </a:rPr>
              <a:t>allmänmedinska</a:t>
            </a:r>
            <a:r>
              <a:rPr lang="en-US" sz="1800" dirty="0">
                <a:solidFill>
                  <a:schemeClr val="tx1"/>
                </a:solidFill>
                <a:latin typeface="Calibri"/>
                <a:ea typeface="Lato" charset="0"/>
                <a:cs typeface="Calibri"/>
                <a:sym typeface="Lato Light" charset="0"/>
              </a:rPr>
              <a:t> </a:t>
            </a:r>
            <a:r>
              <a:rPr lang="en-US" sz="1800" dirty="0" err="1">
                <a:solidFill>
                  <a:schemeClr val="tx1"/>
                </a:solidFill>
                <a:latin typeface="Calibri"/>
                <a:ea typeface="Lato" charset="0"/>
                <a:cs typeface="Calibri"/>
                <a:sym typeface="Lato Light" charset="0"/>
              </a:rPr>
              <a:t>frågor</a:t>
            </a:r>
            <a:r>
              <a:rPr lang="en-US" sz="1800" dirty="0">
                <a:solidFill>
                  <a:schemeClr val="tx1"/>
                </a:solidFill>
                <a:latin typeface="Calibri"/>
                <a:ea typeface="Lato" charset="0"/>
                <a:cs typeface="Calibri"/>
                <a:sym typeface="Lato Light" charset="0"/>
              </a:rPr>
              <a:t> </a:t>
            </a:r>
            <a:r>
              <a:rPr lang="en-US" sz="1800" dirty="0" err="1">
                <a:solidFill>
                  <a:schemeClr val="tx1"/>
                </a:solidFill>
                <a:latin typeface="Calibri"/>
                <a:ea typeface="Lato" charset="0"/>
                <a:cs typeface="Calibri"/>
                <a:sym typeface="Lato Light" charset="0"/>
              </a:rPr>
              <a:t>och</a:t>
            </a:r>
            <a:r>
              <a:rPr lang="en-US" sz="1800" dirty="0">
                <a:solidFill>
                  <a:schemeClr val="tx1"/>
                </a:solidFill>
                <a:latin typeface="Calibri"/>
                <a:ea typeface="Lato" charset="0"/>
                <a:cs typeface="Calibri"/>
                <a:sym typeface="Lato Light" charset="0"/>
              </a:rPr>
              <a:t> </a:t>
            </a:r>
            <a:r>
              <a:rPr lang="en-US" sz="1800" dirty="0" err="1">
                <a:solidFill>
                  <a:schemeClr val="tx1"/>
                </a:solidFill>
                <a:latin typeface="Calibri"/>
                <a:ea typeface="Lato" charset="0"/>
                <a:cs typeface="Calibri"/>
                <a:sym typeface="Lato Light" charset="0"/>
              </a:rPr>
              <a:t>primärvårdsfrågor</a:t>
            </a:r>
            <a:endParaRPr lang="en-US" sz="1800" dirty="0">
              <a:solidFill>
                <a:schemeClr val="tx1"/>
              </a:solidFill>
              <a:latin typeface="Calibri"/>
              <a:ea typeface="Lato" charset="0"/>
              <a:cs typeface="Calibri"/>
              <a:sym typeface="Lato Light" charset="0"/>
            </a:endParaRPr>
          </a:p>
          <a:p>
            <a:pPr marL="457200" indent="-457200" algn="l">
              <a:spcAft>
                <a:spcPts val="600"/>
              </a:spcAft>
              <a:buClr>
                <a:srgbClr val="16C06A"/>
              </a:buClr>
              <a:buSzPct val="100000"/>
              <a:buBlip>
                <a:blip r:embed="rId4"/>
              </a:buBlip>
            </a:pPr>
            <a:r>
              <a:rPr lang="en-US" sz="1800" dirty="0" err="1">
                <a:solidFill>
                  <a:schemeClr val="tx1"/>
                </a:solidFill>
                <a:latin typeface="Calibri"/>
                <a:ea typeface="Lato" charset="0"/>
                <a:cs typeface="Calibri"/>
                <a:sym typeface="Lato Light" charset="0"/>
              </a:rPr>
              <a:t>Policydokument</a:t>
            </a:r>
            <a:endParaRPr lang="en-US" sz="1800" dirty="0">
              <a:solidFill>
                <a:schemeClr val="tx1"/>
              </a:solidFill>
              <a:latin typeface="Calibri"/>
              <a:ea typeface="Lato" charset="0"/>
              <a:cs typeface="Calibri"/>
              <a:sym typeface="Lato Light" charset="0"/>
            </a:endParaRPr>
          </a:p>
          <a:p>
            <a:pPr marL="457200" indent="-457200" algn="l">
              <a:spcAft>
                <a:spcPts val="600"/>
              </a:spcAft>
              <a:buClr>
                <a:srgbClr val="16C06A"/>
              </a:buClr>
              <a:buSzPct val="100000"/>
              <a:buBlip>
                <a:blip r:embed="rId4"/>
              </a:buBlip>
            </a:pPr>
            <a:r>
              <a:rPr lang="en-US" sz="1800" dirty="0" err="1">
                <a:solidFill>
                  <a:schemeClr val="tx1"/>
                </a:solidFill>
                <a:latin typeface="Calibri"/>
                <a:ea typeface="Lato" charset="0"/>
                <a:cs typeface="Calibri"/>
                <a:sym typeface="Lato Light" charset="0"/>
              </a:rPr>
              <a:t>Debattartiklar</a:t>
            </a:r>
            <a:endParaRPr lang="en-US" sz="1800" dirty="0">
              <a:solidFill>
                <a:schemeClr val="tx1"/>
              </a:solidFill>
              <a:latin typeface="Calibri"/>
              <a:ea typeface="Lato" charset="0"/>
              <a:cs typeface="Calibri"/>
              <a:sym typeface="Lato Light" charset="0"/>
            </a:endParaRPr>
          </a:p>
          <a:p>
            <a:pPr marL="457200" indent="-457200" algn="l">
              <a:spcAft>
                <a:spcPts val="600"/>
              </a:spcAft>
              <a:buClr>
                <a:srgbClr val="16C06A"/>
              </a:buClr>
              <a:buSzPct val="100000"/>
              <a:buBlip>
                <a:blip r:embed="rId4"/>
              </a:buBlip>
            </a:pPr>
            <a:r>
              <a:rPr lang="en-US" sz="1800" dirty="0" err="1">
                <a:solidFill>
                  <a:schemeClr val="tx1"/>
                </a:solidFill>
                <a:latin typeface="Calibri"/>
                <a:ea typeface="Lato" charset="0"/>
                <a:cs typeface="Calibri"/>
                <a:sym typeface="Lato Light" charset="0"/>
              </a:rPr>
              <a:t>Närvaro</a:t>
            </a:r>
            <a:r>
              <a:rPr lang="en-US" sz="1800" dirty="0">
                <a:solidFill>
                  <a:schemeClr val="tx1"/>
                </a:solidFill>
                <a:latin typeface="Calibri"/>
                <a:ea typeface="Lato" charset="0"/>
                <a:cs typeface="Calibri"/>
                <a:sym typeface="Lato Light" charset="0"/>
              </a:rPr>
              <a:t> </a:t>
            </a:r>
            <a:r>
              <a:rPr lang="en-US" sz="1800" dirty="0" err="1">
                <a:solidFill>
                  <a:schemeClr val="tx1"/>
                </a:solidFill>
                <a:latin typeface="Calibri"/>
                <a:ea typeface="Lato" charset="0"/>
                <a:cs typeface="Calibri"/>
                <a:sym typeface="Lato Light" charset="0"/>
              </a:rPr>
              <a:t>på</a:t>
            </a:r>
            <a:r>
              <a:rPr lang="en-US" sz="1800" dirty="0">
                <a:solidFill>
                  <a:schemeClr val="tx1"/>
                </a:solidFill>
                <a:latin typeface="Calibri"/>
                <a:ea typeface="Lato" charset="0"/>
                <a:cs typeface="Calibri"/>
                <a:sym typeface="Lato Light" charset="0"/>
              </a:rPr>
              <a:t> </a:t>
            </a:r>
            <a:r>
              <a:rPr lang="en-US" sz="1800" dirty="0" err="1">
                <a:solidFill>
                  <a:schemeClr val="tx1"/>
                </a:solidFill>
                <a:latin typeface="Calibri"/>
                <a:ea typeface="Lato" charset="0"/>
                <a:cs typeface="Calibri"/>
                <a:sym typeface="Lato Light" charset="0"/>
              </a:rPr>
              <a:t>sociala</a:t>
            </a:r>
            <a:r>
              <a:rPr lang="en-US" sz="1800" dirty="0">
                <a:solidFill>
                  <a:schemeClr val="tx1"/>
                </a:solidFill>
                <a:latin typeface="Calibri"/>
                <a:ea typeface="Lato" charset="0"/>
                <a:cs typeface="Calibri"/>
                <a:sym typeface="Lato Light" charset="0"/>
              </a:rPr>
              <a:t> </a:t>
            </a:r>
            <a:r>
              <a:rPr lang="en-US" sz="1800" dirty="0" err="1">
                <a:solidFill>
                  <a:schemeClr val="tx1"/>
                </a:solidFill>
                <a:latin typeface="Calibri"/>
                <a:ea typeface="Lato" charset="0"/>
                <a:cs typeface="Calibri"/>
                <a:sym typeface="Lato Light" charset="0"/>
              </a:rPr>
              <a:t>medier</a:t>
            </a:r>
            <a:r>
              <a:rPr lang="en-US" sz="1800" dirty="0">
                <a:solidFill>
                  <a:schemeClr val="tx1"/>
                </a:solidFill>
                <a:latin typeface="Calibri"/>
                <a:ea typeface="Lato" charset="0"/>
                <a:cs typeface="Calibri"/>
                <a:sym typeface="Lato Light" charset="0"/>
              </a:rPr>
              <a:t>: Facebook, Twitter</a:t>
            </a:r>
          </a:p>
        </p:txBody>
      </p:sp>
    </p:spTree>
    <p:extLst>
      <p:ext uri="{BB962C8B-B14F-4D97-AF65-F5344CB8AC3E}">
        <p14:creationId xmlns:p14="http://schemas.microsoft.com/office/powerpoint/2010/main" val="153178263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 xmlns:p14="http://schemas.microsoft.com/office/powerpoint/2010/main"/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15"/>
          <p:cNvSpPr>
            <a:spLocks/>
          </p:cNvSpPr>
          <p:nvPr/>
        </p:nvSpPr>
        <p:spPr bwMode="auto">
          <a:xfrm>
            <a:off x="902999" y="1596161"/>
            <a:ext cx="4893137" cy="288032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12700" cap="flat">
                <a:solidFill>
                  <a:schemeClr val="tx1"/>
                </a:solidFill>
                <a:miter lim="800000"/>
                <a:headEnd type="none" w="med" len="med"/>
                <a:tailEnd type="none" w="med" len="med"/>
              </a14:hiddenLine>
            </a:ext>
          </a:extLst>
        </p:spPr>
        <p:txBody>
          <a:bodyPr lIns="0" tIns="0" rIns="0" bIns="0" numCol="1" anchor="ctr"/>
          <a:lstStyle/>
          <a:p>
            <a:pPr marL="457200" indent="-457200" algn="l">
              <a:spcAft>
                <a:spcPts val="600"/>
              </a:spcAft>
              <a:buClr>
                <a:srgbClr val="16C06A"/>
              </a:buClr>
              <a:buSzPct val="100000"/>
              <a:buBlip>
                <a:blip r:embed="rId2"/>
              </a:buBlip>
            </a:pPr>
            <a:r>
              <a:rPr lang="en-US" sz="1800" dirty="0" err="1">
                <a:solidFill>
                  <a:schemeClr val="tx1"/>
                </a:solidFill>
                <a:latin typeface="Calibri"/>
                <a:ea typeface="Lato" charset="0"/>
                <a:cs typeface="Calibri"/>
                <a:sym typeface="Lato Light" charset="0"/>
              </a:rPr>
              <a:t>Svensk</a:t>
            </a:r>
            <a:r>
              <a:rPr lang="en-US" sz="1800" dirty="0">
                <a:solidFill>
                  <a:schemeClr val="tx1"/>
                </a:solidFill>
                <a:latin typeface="Calibri"/>
                <a:ea typeface="Lato" charset="0"/>
                <a:cs typeface="Calibri"/>
                <a:sym typeface="Lato Light" charset="0"/>
              </a:rPr>
              <a:t> </a:t>
            </a:r>
            <a:r>
              <a:rPr lang="en-US" sz="1800" dirty="0" err="1">
                <a:solidFill>
                  <a:schemeClr val="tx1"/>
                </a:solidFill>
                <a:latin typeface="Calibri"/>
                <a:ea typeface="Lato" charset="0"/>
                <a:cs typeface="Calibri"/>
                <a:sym typeface="Lato Light" charset="0"/>
              </a:rPr>
              <a:t>allmänmedicinsk</a:t>
            </a:r>
            <a:r>
              <a:rPr lang="en-US" sz="1800" dirty="0">
                <a:solidFill>
                  <a:schemeClr val="tx1"/>
                </a:solidFill>
                <a:latin typeface="Calibri"/>
                <a:ea typeface="Lato" charset="0"/>
                <a:cs typeface="Calibri"/>
                <a:sym typeface="Lato Light" charset="0"/>
              </a:rPr>
              <a:t> </a:t>
            </a:r>
            <a:r>
              <a:rPr lang="en-US" sz="1800" dirty="0" err="1">
                <a:solidFill>
                  <a:schemeClr val="tx1"/>
                </a:solidFill>
                <a:latin typeface="Calibri"/>
                <a:ea typeface="Lato" charset="0"/>
                <a:cs typeface="Calibri"/>
                <a:sym typeface="Lato Light" charset="0"/>
              </a:rPr>
              <a:t>kongress</a:t>
            </a:r>
            <a:endParaRPr lang="en-US" sz="1800" dirty="0">
              <a:solidFill>
                <a:schemeClr val="tx1"/>
              </a:solidFill>
              <a:latin typeface="Calibri"/>
              <a:ea typeface="Lato" charset="0"/>
              <a:cs typeface="Calibri"/>
              <a:sym typeface="Lato Light" charset="0"/>
            </a:endParaRPr>
          </a:p>
          <a:p>
            <a:pPr marL="457200" indent="-457200" algn="l">
              <a:spcAft>
                <a:spcPts val="600"/>
              </a:spcAft>
              <a:buClr>
                <a:srgbClr val="16C06A"/>
              </a:buClr>
              <a:buSzPct val="100000"/>
              <a:buBlip>
                <a:blip r:embed="rId2"/>
              </a:buBlip>
            </a:pPr>
            <a:r>
              <a:rPr lang="en-US" sz="1800" dirty="0">
                <a:solidFill>
                  <a:schemeClr val="tx1"/>
                </a:solidFill>
                <a:latin typeface="Calibri"/>
                <a:ea typeface="Lato" charset="0"/>
                <a:cs typeface="Calibri"/>
                <a:sym typeface="Lato Light" charset="0"/>
              </a:rPr>
              <a:t>SFAM:s ST-</a:t>
            </a:r>
            <a:r>
              <a:rPr lang="en-US" sz="1800" dirty="0" err="1">
                <a:solidFill>
                  <a:schemeClr val="tx1"/>
                </a:solidFill>
                <a:latin typeface="Calibri"/>
                <a:ea typeface="Lato" charset="0"/>
                <a:cs typeface="Calibri"/>
                <a:sym typeface="Lato Light" charset="0"/>
              </a:rPr>
              <a:t>dagar</a:t>
            </a:r>
            <a:endParaRPr lang="en-US" sz="1800" dirty="0">
              <a:solidFill>
                <a:schemeClr val="tx1"/>
              </a:solidFill>
              <a:latin typeface="Calibri"/>
              <a:ea typeface="Lato" charset="0"/>
              <a:cs typeface="Calibri"/>
              <a:sym typeface="Lato Light" charset="0"/>
            </a:endParaRPr>
          </a:p>
          <a:p>
            <a:pPr marL="457200" indent="-457200" algn="l">
              <a:spcAft>
                <a:spcPts val="600"/>
              </a:spcAft>
              <a:buClr>
                <a:srgbClr val="16C06A"/>
              </a:buClr>
              <a:buSzPct val="100000"/>
              <a:buBlip>
                <a:blip r:embed="rId2"/>
              </a:buBlip>
            </a:pPr>
            <a:r>
              <a:rPr lang="en-US" sz="1800" dirty="0" err="1">
                <a:solidFill>
                  <a:schemeClr val="tx1"/>
                </a:solidFill>
                <a:latin typeface="Calibri"/>
                <a:ea typeface="Lato" charset="0"/>
                <a:cs typeface="Calibri"/>
                <a:sym typeface="Lato Light" charset="0"/>
              </a:rPr>
              <a:t>Kurser</a:t>
            </a:r>
            <a:endParaRPr lang="en-US" sz="1800" dirty="0">
              <a:solidFill>
                <a:schemeClr val="tx1"/>
              </a:solidFill>
              <a:latin typeface="Calibri"/>
              <a:ea typeface="Lato" charset="0"/>
              <a:cs typeface="Calibri"/>
              <a:sym typeface="Lato Light" charset="0"/>
            </a:endParaRPr>
          </a:p>
          <a:p>
            <a:pPr marL="457200" indent="-457200" algn="l">
              <a:spcAft>
                <a:spcPts val="600"/>
              </a:spcAft>
              <a:buClr>
                <a:srgbClr val="16C06A"/>
              </a:buClr>
              <a:buSzPct val="100000"/>
              <a:buBlip>
                <a:blip r:embed="rId2"/>
              </a:buBlip>
            </a:pPr>
            <a:r>
              <a:rPr lang="en-US" sz="1800" dirty="0" err="1">
                <a:solidFill>
                  <a:schemeClr val="tx1"/>
                </a:solidFill>
                <a:latin typeface="Calibri"/>
                <a:ea typeface="Lato" charset="0"/>
                <a:cs typeface="Calibri"/>
                <a:sym typeface="Lato Light" charset="0"/>
              </a:rPr>
              <a:t>Nätverket</a:t>
            </a:r>
            <a:r>
              <a:rPr lang="en-US" sz="1800" dirty="0">
                <a:solidFill>
                  <a:schemeClr val="tx1"/>
                </a:solidFill>
                <a:latin typeface="Calibri"/>
                <a:ea typeface="Lato" charset="0"/>
                <a:cs typeface="Calibri"/>
                <a:sym typeface="Lato Light" charset="0"/>
              </a:rPr>
              <a:t> </a:t>
            </a:r>
            <a:r>
              <a:rPr lang="en-US" sz="1800" dirty="0" err="1">
                <a:solidFill>
                  <a:schemeClr val="tx1"/>
                </a:solidFill>
                <a:latin typeface="Calibri"/>
                <a:ea typeface="Lato" charset="0"/>
                <a:cs typeface="Calibri"/>
                <a:sym typeface="Lato Light" charset="0"/>
              </a:rPr>
              <a:t>för</a:t>
            </a:r>
            <a:r>
              <a:rPr lang="en-US" sz="1800" dirty="0">
                <a:solidFill>
                  <a:schemeClr val="tx1"/>
                </a:solidFill>
                <a:latin typeface="Calibri"/>
                <a:ea typeface="Lato" charset="0"/>
                <a:cs typeface="Calibri"/>
                <a:sym typeface="Lato Light" charset="0"/>
              </a:rPr>
              <a:t> </a:t>
            </a:r>
            <a:r>
              <a:rPr lang="en-US" sz="1800" dirty="0" err="1">
                <a:solidFill>
                  <a:schemeClr val="tx1"/>
                </a:solidFill>
                <a:latin typeface="Calibri"/>
                <a:ea typeface="Lato" charset="0"/>
                <a:cs typeface="Calibri"/>
                <a:sym typeface="Lato Light" charset="0"/>
              </a:rPr>
              <a:t>fortbildningssamordnare</a:t>
            </a:r>
            <a:endParaRPr lang="en-US" sz="1800" dirty="0">
              <a:solidFill>
                <a:schemeClr val="tx1"/>
              </a:solidFill>
              <a:latin typeface="Calibri"/>
              <a:ea typeface="Lato" charset="0"/>
              <a:cs typeface="Calibri"/>
              <a:sym typeface="Lato Light" charset="0"/>
            </a:endParaRPr>
          </a:p>
          <a:p>
            <a:pPr marL="457200" indent="-457200" algn="l">
              <a:spcAft>
                <a:spcPts val="600"/>
              </a:spcAft>
              <a:buClr>
                <a:srgbClr val="16C06A"/>
              </a:buClr>
              <a:buSzPct val="100000"/>
              <a:buBlip>
                <a:blip r:embed="rId2"/>
              </a:buBlip>
            </a:pPr>
            <a:r>
              <a:rPr lang="en-US" sz="1800" dirty="0">
                <a:solidFill>
                  <a:schemeClr val="tx1"/>
                </a:solidFill>
                <a:latin typeface="Calibri"/>
                <a:ea typeface="Lato" charset="0"/>
                <a:cs typeface="Calibri"/>
                <a:sym typeface="Lato Light" charset="0"/>
              </a:rPr>
              <a:t>FQ-</a:t>
            </a:r>
            <a:r>
              <a:rPr lang="en-US" sz="1800" dirty="0" err="1">
                <a:solidFill>
                  <a:schemeClr val="tx1"/>
                </a:solidFill>
                <a:latin typeface="Calibri"/>
                <a:ea typeface="Lato" charset="0"/>
                <a:cs typeface="Calibri"/>
                <a:sym typeface="Lato Light" charset="0"/>
              </a:rPr>
              <a:t>gruppverksamhet</a:t>
            </a:r>
            <a:endParaRPr lang="en-US" sz="1800" dirty="0">
              <a:solidFill>
                <a:schemeClr val="tx1"/>
              </a:solidFill>
              <a:latin typeface="Calibri"/>
              <a:ea typeface="Lato" charset="0"/>
              <a:cs typeface="Calibri"/>
              <a:sym typeface="Lato Light" charset="0"/>
            </a:endParaRPr>
          </a:p>
          <a:p>
            <a:pPr marL="457200" indent="-457200" algn="l">
              <a:spcAft>
                <a:spcPts val="600"/>
              </a:spcAft>
              <a:buClr>
                <a:srgbClr val="16C06A"/>
              </a:buClr>
              <a:buSzPct val="100000"/>
              <a:buBlip>
                <a:blip r:embed="rId2"/>
              </a:buBlip>
            </a:pPr>
            <a:r>
              <a:rPr lang="en-US" sz="1800" dirty="0" err="1">
                <a:solidFill>
                  <a:schemeClr val="tx1"/>
                </a:solidFill>
                <a:latin typeface="Calibri"/>
                <a:ea typeface="Lato" charset="0"/>
                <a:cs typeface="Calibri"/>
                <a:sym typeface="Lato Light" charset="0"/>
              </a:rPr>
              <a:t>Kollegial</a:t>
            </a:r>
            <a:r>
              <a:rPr lang="en-US" sz="1800" dirty="0">
                <a:solidFill>
                  <a:schemeClr val="tx1"/>
                </a:solidFill>
                <a:latin typeface="Calibri"/>
                <a:ea typeface="Lato" charset="0"/>
                <a:cs typeface="Calibri"/>
                <a:sym typeface="Lato Light" charset="0"/>
              </a:rPr>
              <a:t> dialog online (</a:t>
            </a:r>
            <a:r>
              <a:rPr lang="en-US" sz="1800" dirty="0" err="1">
                <a:solidFill>
                  <a:schemeClr val="tx1"/>
                </a:solidFill>
                <a:latin typeface="Calibri"/>
                <a:ea typeface="Lato" charset="0"/>
                <a:cs typeface="Calibri"/>
                <a:sym typeface="Lato Light" charset="0"/>
              </a:rPr>
              <a:t>nyhet</a:t>
            </a:r>
            <a:r>
              <a:rPr lang="en-US" sz="1800" dirty="0">
                <a:solidFill>
                  <a:schemeClr val="tx1"/>
                </a:solidFill>
                <a:latin typeface="Calibri"/>
                <a:ea typeface="Lato" charset="0"/>
                <a:cs typeface="Calibri"/>
                <a:sym typeface="Lato Light" charset="0"/>
              </a:rPr>
              <a:t> </a:t>
            </a:r>
            <a:r>
              <a:rPr lang="en-US" sz="1800" dirty="0" err="1">
                <a:solidFill>
                  <a:schemeClr val="tx1"/>
                </a:solidFill>
                <a:latin typeface="Calibri"/>
                <a:ea typeface="Lato" charset="0"/>
                <a:cs typeface="Calibri"/>
                <a:sym typeface="Lato Light" charset="0"/>
              </a:rPr>
              <a:t>feb</a:t>
            </a:r>
            <a:r>
              <a:rPr lang="en-US" sz="1800" dirty="0">
                <a:solidFill>
                  <a:schemeClr val="tx1"/>
                </a:solidFill>
                <a:latin typeface="Calibri"/>
                <a:ea typeface="Lato" charset="0"/>
                <a:cs typeface="Calibri"/>
                <a:sym typeface="Lato Light" charset="0"/>
              </a:rPr>
              <a:t> 2021)</a:t>
            </a:r>
          </a:p>
          <a:p>
            <a:pPr marL="457200" indent="-457200" algn="l">
              <a:spcAft>
                <a:spcPts val="600"/>
              </a:spcAft>
              <a:buClr>
                <a:srgbClr val="16C06A"/>
              </a:buClr>
              <a:buSzPct val="100000"/>
              <a:buBlip>
                <a:blip r:embed="rId2"/>
              </a:buBlip>
            </a:pPr>
            <a:r>
              <a:rPr lang="en-US" sz="1800" dirty="0" err="1">
                <a:solidFill>
                  <a:schemeClr val="tx1"/>
                </a:solidFill>
                <a:latin typeface="Calibri"/>
                <a:ea typeface="Lato" charset="0"/>
                <a:cs typeface="Calibri"/>
                <a:sym typeface="Lato Light" charset="0"/>
              </a:rPr>
              <a:t>Studiebrev</a:t>
            </a:r>
            <a:r>
              <a:rPr lang="en-US" sz="1800" dirty="0">
                <a:solidFill>
                  <a:schemeClr val="tx1"/>
                </a:solidFill>
                <a:latin typeface="Calibri"/>
                <a:ea typeface="Lato" charset="0"/>
                <a:cs typeface="Calibri"/>
                <a:sym typeface="Lato Light" charset="0"/>
              </a:rPr>
              <a:t>, podcasts </a:t>
            </a:r>
            <a:r>
              <a:rPr lang="en-US" sz="1800" dirty="0" err="1">
                <a:solidFill>
                  <a:schemeClr val="tx1"/>
                </a:solidFill>
                <a:latin typeface="Calibri"/>
                <a:ea typeface="Lato" charset="0"/>
                <a:cs typeface="Calibri"/>
                <a:sym typeface="Lato Light" charset="0"/>
              </a:rPr>
              <a:t>och</a:t>
            </a:r>
            <a:r>
              <a:rPr lang="en-US" sz="1800" dirty="0">
                <a:solidFill>
                  <a:schemeClr val="tx1"/>
                </a:solidFill>
                <a:latin typeface="Calibri"/>
                <a:ea typeface="Lato" charset="0"/>
                <a:cs typeface="Calibri"/>
                <a:sym typeface="Lato Light" charset="0"/>
              </a:rPr>
              <a:t> </a:t>
            </a:r>
            <a:r>
              <a:rPr lang="en-US" sz="1800" dirty="0" err="1">
                <a:solidFill>
                  <a:schemeClr val="tx1"/>
                </a:solidFill>
                <a:latin typeface="Calibri"/>
                <a:ea typeface="Lato" charset="0"/>
                <a:cs typeface="Calibri"/>
                <a:sym typeface="Lato Light" charset="0"/>
              </a:rPr>
              <a:t>andra</a:t>
            </a:r>
            <a:r>
              <a:rPr lang="en-US" sz="1800" dirty="0">
                <a:solidFill>
                  <a:schemeClr val="tx1"/>
                </a:solidFill>
                <a:latin typeface="Calibri"/>
                <a:ea typeface="Lato" charset="0"/>
                <a:cs typeface="Calibri"/>
                <a:sym typeface="Lato Light" charset="0"/>
              </a:rPr>
              <a:t> </a:t>
            </a:r>
            <a:r>
              <a:rPr lang="en-US" sz="1800" dirty="0" err="1">
                <a:solidFill>
                  <a:schemeClr val="tx1"/>
                </a:solidFill>
                <a:latin typeface="Calibri"/>
                <a:ea typeface="Lato" charset="0"/>
                <a:cs typeface="Calibri"/>
                <a:sym typeface="Lato Light" charset="0"/>
              </a:rPr>
              <a:t>studiematerial</a:t>
            </a:r>
            <a:br>
              <a:rPr lang="en-US" sz="1800" dirty="0">
                <a:solidFill>
                  <a:schemeClr val="tx1"/>
                </a:solidFill>
                <a:latin typeface="Calibri"/>
                <a:ea typeface="Lato" charset="0"/>
                <a:cs typeface="Calibri"/>
                <a:sym typeface="Lato Light" charset="0"/>
              </a:rPr>
            </a:br>
            <a:br>
              <a:rPr lang="en-US" sz="1800" dirty="0">
                <a:solidFill>
                  <a:schemeClr val="tx1"/>
                </a:solidFill>
                <a:latin typeface="Calibri"/>
                <a:ea typeface="Lato" charset="0"/>
                <a:cs typeface="Calibri"/>
                <a:sym typeface="Lato Light" charset="0"/>
              </a:rPr>
            </a:br>
            <a:r>
              <a:rPr lang="en-US" sz="1800" dirty="0">
                <a:solidFill>
                  <a:schemeClr val="tx1"/>
                </a:solidFill>
                <a:latin typeface="Calibri"/>
                <a:ea typeface="Lato" charset="0"/>
                <a:cs typeface="Calibri"/>
                <a:sym typeface="Lato Light" charset="0"/>
              </a:rPr>
              <a:t>(forts.)</a:t>
            </a:r>
          </a:p>
          <a:p>
            <a:pPr marL="457200" indent="-457200" algn="l">
              <a:buClr>
                <a:srgbClr val="16C06A"/>
              </a:buClr>
              <a:buSzPct val="100000"/>
              <a:buBlip>
                <a:blip r:embed="rId2"/>
              </a:buBlip>
            </a:pPr>
            <a:endParaRPr lang="en-US" sz="1800" dirty="0">
              <a:solidFill>
                <a:schemeClr val="tx1"/>
              </a:solidFill>
              <a:latin typeface="Calibri"/>
              <a:ea typeface="Lato" charset="0"/>
              <a:cs typeface="Calibri"/>
              <a:sym typeface="Lato Light" charset="0"/>
            </a:endParaRPr>
          </a:p>
        </p:txBody>
      </p:sp>
      <p:pic>
        <p:nvPicPr>
          <p:cNvPr id="5" name="Bildobjekt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96352" y="4299942"/>
            <a:ext cx="1231957" cy="548015"/>
          </a:xfrm>
          <a:prstGeom prst="rect">
            <a:avLst/>
          </a:prstGeom>
        </p:spPr>
      </p:pic>
      <p:sp>
        <p:nvSpPr>
          <p:cNvPr id="7" name="Rectangle 3"/>
          <p:cNvSpPr>
            <a:spLocks/>
          </p:cNvSpPr>
          <p:nvPr/>
        </p:nvSpPr>
        <p:spPr bwMode="auto">
          <a:xfrm>
            <a:off x="902999" y="699542"/>
            <a:ext cx="7704856" cy="40845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12700" cap="flat">
                <a:solidFill>
                  <a:schemeClr val="tx1"/>
                </a:solidFill>
                <a:miter lim="800000"/>
                <a:headEnd type="none" w="med" len="med"/>
                <a:tailEnd type="none" w="med" len="med"/>
              </a14:hiddenLine>
            </a:ext>
          </a:extLst>
        </p:spPr>
        <p:txBody>
          <a:bodyPr lIns="0" tIns="0" rIns="0" bIns="0" anchor="ctr"/>
          <a:lstStyle/>
          <a:p>
            <a:pPr algn="l">
              <a:lnSpc>
                <a:spcPct val="70000"/>
              </a:lnSpc>
            </a:pPr>
            <a:r>
              <a:rPr lang="en-US" sz="4000" b="1" dirty="0" err="1">
                <a:solidFill>
                  <a:srgbClr val="051423"/>
                </a:solidFill>
                <a:latin typeface="Calibri"/>
                <a:ea typeface="Calibri"/>
                <a:cs typeface="Calibri"/>
                <a:sym typeface="Bebas Neue" charset="0"/>
              </a:rPr>
              <a:t>Utbildning</a:t>
            </a:r>
            <a:r>
              <a:rPr lang="en-US" sz="4000" b="1" dirty="0">
                <a:solidFill>
                  <a:srgbClr val="051423"/>
                </a:solidFill>
                <a:latin typeface="Calibri"/>
                <a:ea typeface="Calibri"/>
                <a:cs typeface="Calibri"/>
                <a:sym typeface="Bebas Neue" charset="0"/>
              </a:rPr>
              <a:t> </a:t>
            </a:r>
            <a:r>
              <a:rPr lang="en-US" sz="4000" b="1" dirty="0" err="1">
                <a:solidFill>
                  <a:srgbClr val="051423"/>
                </a:solidFill>
                <a:latin typeface="Calibri"/>
                <a:ea typeface="Calibri"/>
                <a:cs typeface="Calibri"/>
                <a:sym typeface="Bebas Neue" charset="0"/>
              </a:rPr>
              <a:t>och</a:t>
            </a:r>
            <a:r>
              <a:rPr lang="en-US" sz="4000" b="1" dirty="0">
                <a:solidFill>
                  <a:srgbClr val="051423"/>
                </a:solidFill>
                <a:latin typeface="Calibri"/>
                <a:ea typeface="Calibri"/>
                <a:cs typeface="Calibri"/>
                <a:sym typeface="Bebas Neue" charset="0"/>
              </a:rPr>
              <a:t> </a:t>
            </a:r>
            <a:r>
              <a:rPr lang="en-US" sz="4000" b="1" dirty="0" err="1">
                <a:solidFill>
                  <a:srgbClr val="051423"/>
                </a:solidFill>
                <a:latin typeface="Calibri"/>
                <a:ea typeface="Calibri"/>
                <a:cs typeface="Calibri"/>
                <a:sym typeface="Bebas Neue" charset="0"/>
              </a:rPr>
              <a:t>fortbildning</a:t>
            </a:r>
            <a:endParaRPr lang="en-US" sz="4000" b="1" dirty="0">
              <a:solidFill>
                <a:srgbClr val="051423"/>
              </a:solidFill>
              <a:latin typeface="Calibri"/>
              <a:ea typeface="Bebas Neue Light" charset="0"/>
              <a:cs typeface="Calibri"/>
              <a:sym typeface="Bebas Neue" charset="0"/>
            </a:endParaRPr>
          </a:p>
        </p:txBody>
      </p:sp>
      <p:grpSp>
        <p:nvGrpSpPr>
          <p:cNvPr id="8" name="Grupp 7">
            <a:extLst>
              <a:ext uri="{FF2B5EF4-FFF2-40B4-BE49-F238E27FC236}">
                <a16:creationId xmlns:a16="http://schemas.microsoft.com/office/drawing/2014/main" id="{10A3DA8E-5C7C-6B49-A53B-C4DC7B75642B}"/>
              </a:ext>
            </a:extLst>
          </p:cNvPr>
          <p:cNvGrpSpPr/>
          <p:nvPr/>
        </p:nvGrpSpPr>
        <p:grpSpPr>
          <a:xfrm>
            <a:off x="6068591" y="1203598"/>
            <a:ext cx="2895897" cy="2649923"/>
            <a:chOff x="5872788" y="1392552"/>
            <a:chExt cx="2895897" cy="2649923"/>
          </a:xfrm>
        </p:grpSpPr>
        <p:pic>
          <p:nvPicPr>
            <p:cNvPr id="9" name="Bildobjekt 8">
              <a:extLst>
                <a:ext uri="{FF2B5EF4-FFF2-40B4-BE49-F238E27FC236}">
                  <a16:creationId xmlns:a16="http://schemas.microsoft.com/office/drawing/2014/main" id="{ED0EFD4E-F571-0240-B1DB-8AD9E952578E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5872788" y="1392552"/>
              <a:ext cx="2368213" cy="2571750"/>
            </a:xfrm>
            <a:prstGeom prst="rect">
              <a:avLst/>
            </a:prstGeom>
          </p:spPr>
        </p:pic>
        <p:sp>
          <p:nvSpPr>
            <p:cNvPr id="10" name="textruta 9">
              <a:extLst>
                <a:ext uri="{FF2B5EF4-FFF2-40B4-BE49-F238E27FC236}">
                  <a16:creationId xmlns:a16="http://schemas.microsoft.com/office/drawing/2014/main" id="{3972ECCA-9E86-B247-9566-BBCE2947A883}"/>
                </a:ext>
              </a:extLst>
            </p:cNvPr>
            <p:cNvSpPr txBox="1"/>
            <p:nvPr/>
          </p:nvSpPr>
          <p:spPr>
            <a:xfrm>
              <a:off x="6464429" y="3796254"/>
              <a:ext cx="2304256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sv-SE" sz="1000"/>
                <a:t>Bild: Annika Andén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214432877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 xmlns:p14="http://schemas.microsoft.com/office/powerpoint/2010/main"/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15"/>
          <p:cNvSpPr>
            <a:spLocks/>
          </p:cNvSpPr>
          <p:nvPr/>
        </p:nvSpPr>
        <p:spPr bwMode="auto">
          <a:xfrm>
            <a:off x="3995936" y="1203598"/>
            <a:ext cx="5328591" cy="309634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12700" cap="flat">
                <a:solidFill>
                  <a:schemeClr val="tx1"/>
                </a:solidFill>
                <a:miter lim="800000"/>
                <a:headEnd type="none" w="med" len="med"/>
                <a:tailEnd type="none" w="med" len="med"/>
              </a14:hiddenLine>
            </a:ext>
          </a:extLst>
        </p:spPr>
        <p:txBody>
          <a:bodyPr lIns="0" tIns="0" rIns="0" bIns="0" numCol="1" anchor="ctr"/>
          <a:lstStyle/>
          <a:p>
            <a:pPr marL="457200" indent="-457200" algn="l">
              <a:spcAft>
                <a:spcPts val="600"/>
              </a:spcAft>
              <a:buClr>
                <a:srgbClr val="16C06A"/>
              </a:buClr>
              <a:buSzPct val="100000"/>
              <a:buBlip>
                <a:blip r:embed="rId2"/>
              </a:buBlip>
            </a:pPr>
            <a:r>
              <a:rPr lang="en-US" sz="1800" dirty="0" err="1">
                <a:solidFill>
                  <a:schemeClr val="tx1"/>
                </a:solidFill>
                <a:latin typeface="Calibri"/>
                <a:ea typeface="Lato" charset="0"/>
                <a:cs typeface="Calibri"/>
                <a:sym typeface="Lato Light" charset="0"/>
              </a:rPr>
              <a:t>Studierektorskollegiet</a:t>
            </a:r>
            <a:endParaRPr lang="en-US" sz="1800" dirty="0">
              <a:solidFill>
                <a:schemeClr val="tx1"/>
              </a:solidFill>
              <a:latin typeface="Calibri"/>
              <a:ea typeface="Lato" charset="0"/>
              <a:cs typeface="Calibri"/>
              <a:sym typeface="Lato Light" charset="0"/>
            </a:endParaRPr>
          </a:p>
          <a:p>
            <a:pPr marL="457200" indent="-457200" algn="l">
              <a:spcAft>
                <a:spcPts val="600"/>
              </a:spcAft>
              <a:buClr>
                <a:srgbClr val="16C06A"/>
              </a:buClr>
              <a:buSzPct val="100000"/>
              <a:buBlip>
                <a:blip r:embed="rId2"/>
              </a:buBlip>
            </a:pPr>
            <a:r>
              <a:rPr lang="en-US" sz="1800" dirty="0" err="1">
                <a:solidFill>
                  <a:schemeClr val="tx1"/>
                </a:solidFill>
                <a:latin typeface="Calibri"/>
                <a:ea typeface="Lato" charset="0"/>
                <a:cs typeface="Calibri"/>
                <a:sym typeface="Lato Light" charset="0"/>
              </a:rPr>
              <a:t>Kompetensvärdering</a:t>
            </a:r>
            <a:r>
              <a:rPr lang="en-US" sz="1800" dirty="0">
                <a:solidFill>
                  <a:schemeClr val="tx1"/>
                </a:solidFill>
                <a:latin typeface="Calibri"/>
                <a:ea typeface="Lato" charset="0"/>
                <a:cs typeface="Calibri"/>
                <a:sym typeface="Lato Light" charset="0"/>
              </a:rPr>
              <a:t> </a:t>
            </a:r>
            <a:r>
              <a:rPr lang="en-US" sz="1800" dirty="0" err="1">
                <a:solidFill>
                  <a:schemeClr val="tx1"/>
                </a:solidFill>
                <a:latin typeface="Calibri"/>
                <a:ea typeface="Lato" charset="0"/>
                <a:cs typeface="Calibri"/>
                <a:sym typeface="Lato Light" charset="0"/>
              </a:rPr>
              <a:t>för</a:t>
            </a:r>
            <a:r>
              <a:rPr lang="en-US" sz="1800" dirty="0">
                <a:solidFill>
                  <a:schemeClr val="tx1"/>
                </a:solidFill>
                <a:latin typeface="Calibri"/>
                <a:ea typeface="Lato" charset="0"/>
                <a:cs typeface="Calibri"/>
                <a:sym typeface="Lato Light" charset="0"/>
              </a:rPr>
              <a:t> ST-</a:t>
            </a:r>
            <a:r>
              <a:rPr lang="en-US" sz="1800" dirty="0" err="1">
                <a:solidFill>
                  <a:schemeClr val="tx1"/>
                </a:solidFill>
                <a:latin typeface="Calibri"/>
                <a:ea typeface="Lato" charset="0"/>
                <a:cs typeface="Calibri"/>
                <a:sym typeface="Lato Light" charset="0"/>
              </a:rPr>
              <a:t>läkare</a:t>
            </a:r>
            <a:endParaRPr lang="en-US" sz="1800" dirty="0">
              <a:solidFill>
                <a:schemeClr val="tx1"/>
              </a:solidFill>
              <a:latin typeface="Calibri"/>
              <a:ea typeface="Lato" charset="0"/>
              <a:cs typeface="Calibri"/>
              <a:sym typeface="Lato Light" charset="0"/>
            </a:endParaRPr>
          </a:p>
          <a:p>
            <a:pPr marL="971550" lvl="3" indent="-457200" algn="l">
              <a:spcAft>
                <a:spcPts val="600"/>
              </a:spcAft>
              <a:buClr>
                <a:srgbClr val="16C06A"/>
              </a:buClr>
              <a:buSzPct val="100000"/>
              <a:buFont typeface="Arial" charset="0"/>
              <a:buChar char="•"/>
            </a:pPr>
            <a:r>
              <a:rPr lang="en-US" sz="1800" dirty="0">
                <a:solidFill>
                  <a:schemeClr val="tx1"/>
                </a:solidFill>
                <a:latin typeface="Calibri"/>
                <a:ea typeface="Lato" charset="0"/>
                <a:cs typeface="Calibri"/>
                <a:sym typeface="Lato Light" charset="0"/>
              </a:rPr>
              <a:t>Mitt </a:t>
            </a:r>
            <a:r>
              <a:rPr lang="en-US" sz="1800" dirty="0" err="1">
                <a:solidFill>
                  <a:schemeClr val="tx1"/>
                </a:solidFill>
                <a:latin typeface="Calibri"/>
                <a:ea typeface="Lato" charset="0"/>
                <a:cs typeface="Calibri"/>
                <a:sym typeface="Lato Light" charset="0"/>
              </a:rPr>
              <a:t>i</a:t>
            </a:r>
            <a:r>
              <a:rPr lang="en-US" sz="1800" dirty="0">
                <a:solidFill>
                  <a:schemeClr val="tx1"/>
                </a:solidFill>
                <a:latin typeface="Calibri"/>
                <a:ea typeface="Lato" charset="0"/>
                <a:cs typeface="Calibri"/>
                <a:sym typeface="Lato Light" charset="0"/>
              </a:rPr>
              <a:t> ST</a:t>
            </a:r>
          </a:p>
          <a:p>
            <a:pPr marL="971550" lvl="3" indent="-457200" algn="l">
              <a:spcAft>
                <a:spcPts val="600"/>
              </a:spcAft>
              <a:buClr>
                <a:srgbClr val="16C06A"/>
              </a:buClr>
              <a:buSzPct val="100000"/>
              <a:buFont typeface="Arial" charset="0"/>
              <a:buChar char="•"/>
            </a:pPr>
            <a:r>
              <a:rPr lang="en-US" sz="1800" dirty="0" err="1">
                <a:solidFill>
                  <a:schemeClr val="tx1"/>
                </a:solidFill>
                <a:latin typeface="Calibri"/>
                <a:ea typeface="Lato" charset="0"/>
                <a:cs typeface="Calibri"/>
                <a:sym typeface="Lato Light" charset="0"/>
              </a:rPr>
              <a:t>Specialistexamen</a:t>
            </a:r>
            <a:r>
              <a:rPr lang="en-US" sz="1800" dirty="0">
                <a:solidFill>
                  <a:schemeClr val="tx1"/>
                </a:solidFill>
                <a:latin typeface="Calibri"/>
                <a:ea typeface="Lato" charset="0"/>
                <a:cs typeface="Calibri"/>
                <a:sym typeface="Lato Light" charset="0"/>
              </a:rPr>
              <a:t> </a:t>
            </a:r>
            <a:r>
              <a:rPr lang="en-US" sz="1800" dirty="0" err="1">
                <a:solidFill>
                  <a:schemeClr val="tx1"/>
                </a:solidFill>
                <a:latin typeface="Calibri"/>
                <a:ea typeface="Lato" charset="0"/>
                <a:cs typeface="Calibri"/>
                <a:sym typeface="Lato Light" charset="0"/>
              </a:rPr>
              <a:t>allmänmedicin</a:t>
            </a:r>
            <a:endParaRPr lang="en-US" sz="1800" dirty="0">
              <a:solidFill>
                <a:schemeClr val="tx1"/>
              </a:solidFill>
              <a:latin typeface="Calibri"/>
              <a:ea typeface="Lato" charset="0"/>
              <a:cs typeface="Calibri"/>
              <a:sym typeface="Lato Light" charset="0"/>
            </a:endParaRPr>
          </a:p>
          <a:p>
            <a:pPr marL="457200" indent="-457200" algn="l">
              <a:spcAft>
                <a:spcPts val="600"/>
              </a:spcAft>
              <a:buClr>
                <a:srgbClr val="16C06A"/>
              </a:buClr>
              <a:buSzPct val="100000"/>
              <a:buBlip>
                <a:blip r:embed="rId2"/>
              </a:buBlip>
            </a:pPr>
            <a:r>
              <a:rPr lang="en-US" sz="1800" dirty="0">
                <a:solidFill>
                  <a:schemeClr val="tx1"/>
                </a:solidFill>
                <a:latin typeface="Calibri"/>
                <a:ea typeface="Lato" charset="0"/>
                <a:cs typeface="Calibri"/>
                <a:sym typeface="Lato Light" charset="0"/>
              </a:rPr>
              <a:t>SPUR-</a:t>
            </a:r>
            <a:r>
              <a:rPr lang="en-US" sz="1800" dirty="0" err="1">
                <a:solidFill>
                  <a:schemeClr val="tx1"/>
                </a:solidFill>
                <a:latin typeface="Calibri"/>
                <a:ea typeface="Lato" charset="0"/>
                <a:cs typeface="Calibri"/>
                <a:sym typeface="Lato Light" charset="0"/>
              </a:rPr>
              <a:t>inspektioner</a:t>
            </a:r>
            <a:endParaRPr lang="en-US" sz="1800" dirty="0">
              <a:solidFill>
                <a:schemeClr val="tx1"/>
              </a:solidFill>
              <a:latin typeface="Calibri"/>
              <a:ea typeface="Lato" charset="0"/>
              <a:cs typeface="Calibri"/>
              <a:sym typeface="Lato Light" charset="0"/>
            </a:endParaRPr>
          </a:p>
          <a:p>
            <a:pPr marL="457200" indent="-457200" algn="l">
              <a:spcAft>
                <a:spcPts val="600"/>
              </a:spcAft>
              <a:buClr>
                <a:srgbClr val="16C06A"/>
              </a:buClr>
              <a:buSzPct val="100000"/>
              <a:buBlip>
                <a:blip r:embed="rId2"/>
              </a:buBlip>
            </a:pPr>
            <a:r>
              <a:rPr lang="en-US" sz="1800" dirty="0" err="1">
                <a:solidFill>
                  <a:schemeClr val="tx1"/>
                </a:solidFill>
                <a:latin typeface="Calibri"/>
                <a:ea typeface="Lato" charset="0"/>
                <a:cs typeface="Calibri"/>
                <a:sym typeface="Lato Light" charset="0"/>
              </a:rPr>
              <a:t>Handledning</a:t>
            </a:r>
            <a:endParaRPr lang="en-US" sz="1800" dirty="0">
              <a:solidFill>
                <a:schemeClr val="tx1"/>
              </a:solidFill>
              <a:latin typeface="Calibri"/>
              <a:ea typeface="Lato" charset="0"/>
              <a:cs typeface="Calibri"/>
              <a:sym typeface="Lato Light" charset="0"/>
            </a:endParaRPr>
          </a:p>
          <a:p>
            <a:pPr marL="457200" indent="-457200" algn="l">
              <a:spcAft>
                <a:spcPts val="600"/>
              </a:spcAft>
              <a:buClr>
                <a:srgbClr val="16C06A"/>
              </a:buClr>
              <a:buSzPct val="100000"/>
              <a:buBlip>
                <a:blip r:embed="rId2"/>
              </a:buBlip>
            </a:pPr>
            <a:r>
              <a:rPr lang="en-US" sz="1800" dirty="0" err="1">
                <a:solidFill>
                  <a:schemeClr val="tx1"/>
                </a:solidFill>
                <a:latin typeface="Calibri"/>
                <a:ea typeface="Lato" charset="0"/>
                <a:cs typeface="Calibri"/>
                <a:sym typeface="Lato Light" charset="0"/>
              </a:rPr>
              <a:t>Konsultation</a:t>
            </a:r>
            <a:endParaRPr lang="en-US" sz="1800" dirty="0">
              <a:solidFill>
                <a:schemeClr val="tx1"/>
              </a:solidFill>
              <a:latin typeface="Calibri"/>
              <a:ea typeface="Lato" charset="0"/>
              <a:cs typeface="Calibri"/>
              <a:sym typeface="Lato Light" charset="0"/>
            </a:endParaRPr>
          </a:p>
          <a:p>
            <a:pPr marL="457200" indent="-457200" algn="l">
              <a:buClr>
                <a:srgbClr val="16C06A"/>
              </a:buClr>
              <a:buSzPct val="100000"/>
              <a:buBlip>
                <a:blip r:embed="rId2"/>
              </a:buBlip>
            </a:pPr>
            <a:endParaRPr lang="en-US" sz="1800" dirty="0">
              <a:solidFill>
                <a:schemeClr val="tx1"/>
              </a:solidFill>
              <a:latin typeface="Calibri"/>
              <a:ea typeface="Lato" charset="0"/>
              <a:cs typeface="Calibri"/>
              <a:sym typeface="Lato Light" charset="0"/>
            </a:endParaRPr>
          </a:p>
        </p:txBody>
      </p:sp>
      <p:pic>
        <p:nvPicPr>
          <p:cNvPr id="5" name="Bildobjekt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96352" y="4299942"/>
            <a:ext cx="1231957" cy="548015"/>
          </a:xfrm>
          <a:prstGeom prst="rect">
            <a:avLst/>
          </a:prstGeom>
        </p:spPr>
      </p:pic>
      <p:sp>
        <p:nvSpPr>
          <p:cNvPr id="7" name="Rectangle 3"/>
          <p:cNvSpPr>
            <a:spLocks/>
          </p:cNvSpPr>
          <p:nvPr/>
        </p:nvSpPr>
        <p:spPr bwMode="auto">
          <a:xfrm>
            <a:off x="899592" y="699542"/>
            <a:ext cx="7704856" cy="40845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12700" cap="flat">
                <a:solidFill>
                  <a:schemeClr val="tx1"/>
                </a:solidFill>
                <a:miter lim="800000"/>
                <a:headEnd type="none" w="med" len="med"/>
                <a:tailEnd type="none" w="med" len="med"/>
              </a14:hiddenLine>
            </a:ext>
          </a:extLst>
        </p:spPr>
        <p:txBody>
          <a:bodyPr lIns="0" tIns="0" rIns="0" bIns="0" anchor="ctr"/>
          <a:lstStyle/>
          <a:p>
            <a:pPr algn="l">
              <a:lnSpc>
                <a:spcPct val="70000"/>
              </a:lnSpc>
            </a:pPr>
            <a:r>
              <a:rPr lang="en-US" sz="4000" b="1" dirty="0" err="1">
                <a:solidFill>
                  <a:srgbClr val="051423"/>
                </a:solidFill>
                <a:latin typeface="Calibri"/>
                <a:ea typeface="Calibri"/>
                <a:cs typeface="Calibri"/>
                <a:sym typeface="Bebas Neue" charset="0"/>
              </a:rPr>
              <a:t>Utbildning</a:t>
            </a:r>
            <a:r>
              <a:rPr lang="en-US" sz="4000" b="1" dirty="0">
                <a:solidFill>
                  <a:srgbClr val="051423"/>
                </a:solidFill>
                <a:latin typeface="Calibri"/>
                <a:ea typeface="Calibri"/>
                <a:cs typeface="Calibri"/>
                <a:sym typeface="Bebas Neue" charset="0"/>
              </a:rPr>
              <a:t> </a:t>
            </a:r>
            <a:r>
              <a:rPr lang="en-US" sz="4000" b="1" dirty="0" err="1">
                <a:solidFill>
                  <a:srgbClr val="051423"/>
                </a:solidFill>
                <a:latin typeface="Calibri"/>
                <a:ea typeface="Calibri"/>
                <a:cs typeface="Calibri"/>
                <a:sym typeface="Bebas Neue" charset="0"/>
              </a:rPr>
              <a:t>och</a:t>
            </a:r>
            <a:r>
              <a:rPr lang="en-US" sz="4000" b="1" dirty="0">
                <a:solidFill>
                  <a:srgbClr val="051423"/>
                </a:solidFill>
                <a:latin typeface="Calibri"/>
                <a:ea typeface="Calibri"/>
                <a:cs typeface="Calibri"/>
                <a:sym typeface="Bebas Neue" charset="0"/>
              </a:rPr>
              <a:t> </a:t>
            </a:r>
            <a:r>
              <a:rPr lang="en-US" sz="4000" b="1" dirty="0" err="1">
                <a:solidFill>
                  <a:srgbClr val="051423"/>
                </a:solidFill>
                <a:latin typeface="Calibri"/>
                <a:ea typeface="Calibri"/>
                <a:cs typeface="Calibri"/>
                <a:sym typeface="Bebas Neue" charset="0"/>
              </a:rPr>
              <a:t>fortbildning</a:t>
            </a:r>
            <a:r>
              <a:rPr lang="en-US" sz="4000" b="1" dirty="0">
                <a:solidFill>
                  <a:srgbClr val="051423"/>
                </a:solidFill>
                <a:latin typeface="Calibri"/>
                <a:ea typeface="Calibri"/>
                <a:cs typeface="Calibri"/>
                <a:sym typeface="Bebas Neue" charset="0"/>
              </a:rPr>
              <a:t>, forts.</a:t>
            </a:r>
            <a:endParaRPr lang="en-US" sz="4000" b="1" dirty="0">
              <a:solidFill>
                <a:srgbClr val="051423"/>
              </a:solidFill>
              <a:latin typeface="Calibri"/>
              <a:ea typeface="Bebas Neue Light" charset="0"/>
              <a:cs typeface="Calibri"/>
              <a:sym typeface="Bebas Neue" charset="0"/>
            </a:endParaRPr>
          </a:p>
        </p:txBody>
      </p:sp>
      <p:pic>
        <p:nvPicPr>
          <p:cNvPr id="8" name="Bildobjekt 7">
            <a:extLst>
              <a:ext uri="{FF2B5EF4-FFF2-40B4-BE49-F238E27FC236}">
                <a16:creationId xmlns:a16="http://schemas.microsoft.com/office/drawing/2014/main" id="{A031DECC-6461-8643-A95C-C1AE79CFAF69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l="2985" b="2746"/>
          <a:stretch/>
        </p:blipFill>
        <p:spPr>
          <a:xfrm>
            <a:off x="1115616" y="1203598"/>
            <a:ext cx="2340297" cy="2977896"/>
          </a:xfrm>
          <a:prstGeom prst="rect">
            <a:avLst/>
          </a:prstGeom>
        </p:spPr>
      </p:pic>
      <p:sp>
        <p:nvSpPr>
          <p:cNvPr id="9" name="textruta 8">
            <a:extLst>
              <a:ext uri="{FF2B5EF4-FFF2-40B4-BE49-F238E27FC236}">
                <a16:creationId xmlns:a16="http://schemas.microsoft.com/office/drawing/2014/main" id="{3972ECCA-9E86-B247-9566-BBCE2947A883}"/>
              </a:ext>
            </a:extLst>
          </p:cNvPr>
          <p:cNvSpPr txBox="1"/>
          <p:nvPr/>
        </p:nvSpPr>
        <p:spPr>
          <a:xfrm>
            <a:off x="539552" y="3906582"/>
            <a:ext cx="2304256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v-SE" sz="1000"/>
              <a:t>Bild: Annika Andén</a:t>
            </a:r>
          </a:p>
        </p:txBody>
      </p:sp>
    </p:spTree>
    <p:extLst>
      <p:ext uri="{BB962C8B-B14F-4D97-AF65-F5344CB8AC3E}">
        <p14:creationId xmlns:p14="http://schemas.microsoft.com/office/powerpoint/2010/main" val="9180254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 xmlns:p14="http://schemas.microsoft.com/office/powerpoint/2010/main"/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3"/>
          <p:cNvSpPr>
            <a:spLocks/>
          </p:cNvSpPr>
          <p:nvPr/>
        </p:nvSpPr>
        <p:spPr bwMode="auto">
          <a:xfrm>
            <a:off x="899592" y="843558"/>
            <a:ext cx="7704856" cy="40845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12700" cap="flat">
                <a:solidFill>
                  <a:schemeClr val="tx1"/>
                </a:solidFill>
                <a:miter lim="800000"/>
                <a:headEnd type="none" w="med" len="med"/>
                <a:tailEnd type="none" w="med" len="med"/>
              </a14:hiddenLine>
            </a:ext>
          </a:extLst>
        </p:spPr>
        <p:txBody>
          <a:bodyPr lIns="0" tIns="0" rIns="0" bIns="0" anchor="ctr"/>
          <a:lstStyle/>
          <a:p>
            <a:pPr algn="l">
              <a:lnSpc>
                <a:spcPct val="70000"/>
              </a:lnSpc>
            </a:pPr>
            <a:r>
              <a:rPr lang="en-US" sz="4000" b="1" dirty="0" err="1">
                <a:solidFill>
                  <a:srgbClr val="051423"/>
                </a:solidFill>
                <a:latin typeface="Calibri"/>
                <a:ea typeface="Calibri"/>
                <a:cs typeface="Calibri"/>
                <a:sym typeface="Bebas Neue" charset="0"/>
              </a:rPr>
              <a:t>Forskning</a:t>
            </a:r>
            <a:r>
              <a:rPr lang="en-US" sz="4000" b="1" dirty="0">
                <a:solidFill>
                  <a:srgbClr val="051423"/>
                </a:solidFill>
                <a:latin typeface="Calibri"/>
                <a:ea typeface="Calibri"/>
                <a:cs typeface="Calibri"/>
                <a:sym typeface="Bebas Neue" charset="0"/>
              </a:rPr>
              <a:t>, </a:t>
            </a:r>
            <a:r>
              <a:rPr lang="en-US" sz="4000" b="1" dirty="0" err="1">
                <a:solidFill>
                  <a:srgbClr val="051423"/>
                </a:solidFill>
                <a:latin typeface="Calibri"/>
                <a:ea typeface="Calibri"/>
                <a:cs typeface="Calibri"/>
                <a:sym typeface="Bebas Neue" charset="0"/>
              </a:rPr>
              <a:t>kvalitets</a:t>
            </a:r>
            <a:r>
              <a:rPr lang="en-US" sz="4000" b="1" dirty="0">
                <a:solidFill>
                  <a:srgbClr val="051423"/>
                </a:solidFill>
                <a:latin typeface="Calibri"/>
                <a:ea typeface="Calibri"/>
                <a:cs typeface="Calibri"/>
                <a:sym typeface="Bebas Neue" charset="0"/>
              </a:rPr>
              <a:t>- </a:t>
            </a:r>
            <a:r>
              <a:rPr lang="en-US" sz="4000" b="1" dirty="0" err="1">
                <a:solidFill>
                  <a:srgbClr val="051423"/>
                </a:solidFill>
                <a:latin typeface="Calibri"/>
                <a:ea typeface="Calibri"/>
                <a:cs typeface="Calibri"/>
                <a:sym typeface="Bebas Neue" charset="0"/>
              </a:rPr>
              <a:t>och</a:t>
            </a:r>
            <a:r>
              <a:rPr lang="en-US" sz="4000" b="1" dirty="0">
                <a:solidFill>
                  <a:srgbClr val="051423"/>
                </a:solidFill>
                <a:latin typeface="Calibri"/>
                <a:ea typeface="Calibri"/>
                <a:cs typeface="Calibri"/>
                <a:sym typeface="Bebas Neue" charset="0"/>
              </a:rPr>
              <a:t> </a:t>
            </a:r>
            <a:r>
              <a:rPr lang="en-US" sz="4000" b="1" dirty="0" err="1">
                <a:solidFill>
                  <a:srgbClr val="051423"/>
                </a:solidFill>
                <a:latin typeface="Calibri"/>
                <a:ea typeface="Calibri"/>
                <a:cs typeface="Calibri"/>
                <a:sym typeface="Bebas Neue" charset="0"/>
              </a:rPr>
              <a:t>utvecklingsarbete</a:t>
            </a:r>
            <a:endParaRPr lang="en-US" sz="4000" b="1" dirty="0">
              <a:solidFill>
                <a:srgbClr val="051423"/>
              </a:solidFill>
              <a:latin typeface="Calibri"/>
              <a:ea typeface="Bebas Neue Light" charset="0"/>
              <a:cs typeface="Calibri"/>
              <a:sym typeface="Bebas Neue" charset="0"/>
            </a:endParaRPr>
          </a:p>
        </p:txBody>
      </p:sp>
      <p:sp>
        <p:nvSpPr>
          <p:cNvPr id="6" name="Rectangle 15"/>
          <p:cNvSpPr>
            <a:spLocks/>
          </p:cNvSpPr>
          <p:nvPr/>
        </p:nvSpPr>
        <p:spPr bwMode="auto">
          <a:xfrm>
            <a:off x="903081" y="1623850"/>
            <a:ext cx="6261207" cy="238805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12700" cap="flat">
                <a:solidFill>
                  <a:schemeClr val="tx1"/>
                </a:solidFill>
                <a:miter lim="800000"/>
                <a:headEnd type="none" w="med" len="med"/>
                <a:tailEnd type="none" w="med" len="med"/>
              </a14:hiddenLine>
            </a:ext>
          </a:extLst>
        </p:spPr>
        <p:txBody>
          <a:bodyPr lIns="0" tIns="0" rIns="0" bIns="0" anchor="ctr"/>
          <a:lstStyle/>
          <a:p>
            <a:pPr marL="457200" indent="-457200" algn="l">
              <a:spcAft>
                <a:spcPts val="600"/>
              </a:spcAft>
              <a:buClr>
                <a:srgbClr val="16C06A"/>
              </a:buClr>
              <a:buSzPct val="100000"/>
              <a:buBlip>
                <a:blip r:embed="rId2"/>
              </a:buBlip>
            </a:pPr>
            <a:r>
              <a:rPr lang="en-US" sz="1800" dirty="0" err="1">
                <a:solidFill>
                  <a:schemeClr val="tx1"/>
                </a:solidFill>
                <a:latin typeface="Calibri"/>
                <a:ea typeface="Lato" charset="0"/>
                <a:cs typeface="Calibri"/>
                <a:sym typeface="Lato Light" charset="0"/>
              </a:rPr>
              <a:t>Nationella</a:t>
            </a:r>
            <a:r>
              <a:rPr lang="en-US" sz="1800" dirty="0">
                <a:solidFill>
                  <a:schemeClr val="tx1"/>
                </a:solidFill>
                <a:latin typeface="Calibri"/>
                <a:ea typeface="Lato" charset="0"/>
                <a:cs typeface="Calibri"/>
                <a:sym typeface="Lato Light" charset="0"/>
              </a:rPr>
              <a:t> </a:t>
            </a:r>
            <a:r>
              <a:rPr lang="en-US" sz="1800" dirty="0" err="1">
                <a:solidFill>
                  <a:schemeClr val="tx1"/>
                </a:solidFill>
                <a:latin typeface="Calibri"/>
                <a:ea typeface="Lato" charset="0"/>
                <a:cs typeface="Calibri"/>
                <a:sym typeface="Lato Light" charset="0"/>
              </a:rPr>
              <a:t>kvalitetsdagen</a:t>
            </a:r>
            <a:r>
              <a:rPr lang="en-US" sz="1800" dirty="0">
                <a:solidFill>
                  <a:schemeClr val="tx1"/>
                </a:solidFill>
                <a:latin typeface="Calibri"/>
                <a:ea typeface="Lato" charset="0"/>
                <a:cs typeface="Calibri"/>
                <a:sym typeface="Lato Light" charset="0"/>
              </a:rPr>
              <a:t> </a:t>
            </a:r>
            <a:r>
              <a:rPr lang="en-US" sz="1800" dirty="0" err="1">
                <a:solidFill>
                  <a:schemeClr val="tx1"/>
                </a:solidFill>
                <a:latin typeface="Calibri"/>
                <a:ea typeface="Lato" charset="0"/>
                <a:cs typeface="Calibri"/>
                <a:sym typeface="Lato Light" charset="0"/>
              </a:rPr>
              <a:t>för</a:t>
            </a:r>
            <a:r>
              <a:rPr lang="en-US" sz="1800" dirty="0">
                <a:solidFill>
                  <a:schemeClr val="tx1"/>
                </a:solidFill>
                <a:latin typeface="Calibri"/>
                <a:ea typeface="Lato" charset="0"/>
                <a:cs typeface="Calibri"/>
                <a:sym typeface="Lato Light" charset="0"/>
              </a:rPr>
              <a:t> </a:t>
            </a:r>
            <a:r>
              <a:rPr lang="en-US" sz="1800" dirty="0" err="1">
                <a:solidFill>
                  <a:schemeClr val="tx1"/>
                </a:solidFill>
                <a:latin typeface="Calibri"/>
                <a:ea typeface="Lato" charset="0"/>
                <a:cs typeface="Calibri"/>
                <a:sym typeface="Lato Light" charset="0"/>
              </a:rPr>
              <a:t>primärvård</a:t>
            </a:r>
            <a:endParaRPr lang="en-US" sz="1800" dirty="0">
              <a:solidFill>
                <a:schemeClr val="tx1"/>
              </a:solidFill>
              <a:latin typeface="Calibri"/>
              <a:ea typeface="Lato" charset="0"/>
              <a:cs typeface="Calibri"/>
              <a:sym typeface="Lato Light" charset="0"/>
            </a:endParaRPr>
          </a:p>
          <a:p>
            <a:pPr marL="457200" indent="-457200" algn="l">
              <a:spcAft>
                <a:spcPts val="600"/>
              </a:spcAft>
              <a:buClr>
                <a:srgbClr val="16C06A"/>
              </a:buClr>
              <a:buSzPct val="100000"/>
              <a:buBlip>
                <a:blip r:embed="rId2"/>
              </a:buBlip>
            </a:pPr>
            <a:r>
              <a:rPr lang="en-US" sz="1800" dirty="0" err="1">
                <a:solidFill>
                  <a:schemeClr val="tx1"/>
                </a:solidFill>
                <a:latin typeface="Calibri"/>
                <a:ea typeface="Lato" charset="0"/>
                <a:cs typeface="Calibri"/>
                <a:sym typeface="Lato Light" charset="0"/>
              </a:rPr>
              <a:t>PrimärvårdsKvalitet</a:t>
            </a:r>
            <a:endParaRPr lang="en-US" sz="1800" dirty="0">
              <a:solidFill>
                <a:schemeClr val="tx1"/>
              </a:solidFill>
              <a:latin typeface="Calibri"/>
              <a:ea typeface="Lato" charset="0"/>
              <a:cs typeface="Calibri"/>
              <a:sym typeface="Lato Light" charset="0"/>
            </a:endParaRPr>
          </a:p>
          <a:p>
            <a:pPr marL="457200" indent="-457200" algn="l">
              <a:spcAft>
                <a:spcPts val="600"/>
              </a:spcAft>
              <a:buClr>
                <a:srgbClr val="16C06A"/>
              </a:buClr>
              <a:buSzPct val="100000"/>
              <a:buBlip>
                <a:blip r:embed="rId2"/>
              </a:buBlip>
            </a:pPr>
            <a:r>
              <a:rPr lang="en-US" sz="1800" dirty="0" err="1">
                <a:solidFill>
                  <a:schemeClr val="tx1"/>
                </a:solidFill>
                <a:latin typeface="Calibri"/>
                <a:ea typeface="Lato" charset="0"/>
                <a:cs typeface="Calibri"/>
                <a:sym typeface="Lato Light" charset="0"/>
              </a:rPr>
              <a:t>Överdiagnostik</a:t>
            </a:r>
            <a:r>
              <a:rPr lang="en-US" sz="1800" dirty="0">
                <a:solidFill>
                  <a:schemeClr val="tx1"/>
                </a:solidFill>
                <a:latin typeface="Calibri"/>
                <a:ea typeface="Lato" charset="0"/>
                <a:cs typeface="Calibri"/>
                <a:sym typeface="Lato Light" charset="0"/>
              </a:rPr>
              <a:t> </a:t>
            </a:r>
            <a:r>
              <a:rPr lang="en-US" sz="1800" dirty="0" err="1">
                <a:solidFill>
                  <a:schemeClr val="tx1"/>
                </a:solidFill>
                <a:latin typeface="Calibri"/>
                <a:ea typeface="Lato" charset="0"/>
                <a:cs typeface="Calibri"/>
                <a:sym typeface="Lato Light" charset="0"/>
              </a:rPr>
              <a:t>och</a:t>
            </a:r>
            <a:r>
              <a:rPr lang="en-US" sz="1800" dirty="0">
                <a:solidFill>
                  <a:schemeClr val="tx1"/>
                </a:solidFill>
                <a:latin typeface="Calibri"/>
                <a:ea typeface="Lato" charset="0"/>
                <a:cs typeface="Calibri"/>
                <a:sym typeface="Lato Light" charset="0"/>
              </a:rPr>
              <a:t> </a:t>
            </a:r>
            <a:r>
              <a:rPr lang="en-US" sz="1800" dirty="0" err="1">
                <a:solidFill>
                  <a:schemeClr val="tx1"/>
                </a:solidFill>
                <a:latin typeface="Calibri"/>
                <a:ea typeface="Lato" charset="0"/>
                <a:cs typeface="Calibri"/>
                <a:sym typeface="Lato Light" charset="0"/>
              </a:rPr>
              <a:t>överbehandling</a:t>
            </a:r>
            <a:endParaRPr lang="en-US" sz="1800" dirty="0">
              <a:solidFill>
                <a:schemeClr val="tx1"/>
              </a:solidFill>
              <a:latin typeface="Calibri"/>
              <a:ea typeface="Lato" charset="0"/>
              <a:cs typeface="Calibri"/>
              <a:sym typeface="Lato Light" charset="0"/>
            </a:endParaRPr>
          </a:p>
          <a:p>
            <a:pPr marL="457200" indent="-457200" algn="l">
              <a:spcAft>
                <a:spcPts val="600"/>
              </a:spcAft>
              <a:buClr>
                <a:srgbClr val="16C06A"/>
              </a:buClr>
              <a:buSzPct val="100000"/>
              <a:buBlip>
                <a:blip r:embed="rId2"/>
              </a:buBlip>
            </a:pPr>
            <a:r>
              <a:rPr lang="en-US" sz="1800" dirty="0" err="1">
                <a:solidFill>
                  <a:schemeClr val="tx1"/>
                </a:solidFill>
                <a:latin typeface="Calibri"/>
                <a:ea typeface="Lato" charset="0"/>
                <a:cs typeface="Calibri"/>
                <a:sym typeface="Lato Light" charset="0"/>
              </a:rPr>
              <a:t>Kvalitetsverktyg</a:t>
            </a:r>
            <a:r>
              <a:rPr lang="en-US" sz="1800" dirty="0">
                <a:solidFill>
                  <a:schemeClr val="tx1"/>
                </a:solidFill>
                <a:latin typeface="Calibri"/>
                <a:ea typeface="Lato" charset="0"/>
                <a:cs typeface="Calibri"/>
                <a:sym typeface="Lato Light" charset="0"/>
              </a:rPr>
              <a:t> </a:t>
            </a:r>
            <a:r>
              <a:rPr lang="en-US" sz="1800" dirty="0" err="1">
                <a:solidFill>
                  <a:schemeClr val="tx1"/>
                </a:solidFill>
                <a:latin typeface="Calibri"/>
                <a:ea typeface="Lato" charset="0"/>
                <a:cs typeface="Calibri"/>
                <a:sym typeface="Lato Light" charset="0"/>
              </a:rPr>
              <a:t>och</a:t>
            </a:r>
            <a:r>
              <a:rPr lang="en-US" sz="1800" dirty="0">
                <a:solidFill>
                  <a:schemeClr val="tx1"/>
                </a:solidFill>
                <a:latin typeface="Calibri"/>
                <a:ea typeface="Lato" charset="0"/>
                <a:cs typeface="Calibri"/>
                <a:sym typeface="Lato Light" charset="0"/>
              </a:rPr>
              <a:t> </a:t>
            </a:r>
            <a:r>
              <a:rPr lang="en-US" sz="1800" dirty="0" err="1">
                <a:solidFill>
                  <a:schemeClr val="tx1"/>
                </a:solidFill>
                <a:latin typeface="Calibri"/>
                <a:ea typeface="Lato" charset="0"/>
                <a:cs typeface="Calibri"/>
                <a:sym typeface="Lato Light" charset="0"/>
              </a:rPr>
              <a:t>kvalitetsmodell</a:t>
            </a:r>
            <a:endParaRPr lang="en-US" sz="1800" dirty="0">
              <a:solidFill>
                <a:schemeClr val="tx1"/>
              </a:solidFill>
              <a:latin typeface="Calibri"/>
              <a:ea typeface="Lato" charset="0"/>
              <a:cs typeface="Calibri"/>
              <a:sym typeface="Lato Light" charset="0"/>
            </a:endParaRPr>
          </a:p>
          <a:p>
            <a:pPr marL="457200" indent="-457200" algn="l">
              <a:spcAft>
                <a:spcPts val="600"/>
              </a:spcAft>
              <a:buClr>
                <a:srgbClr val="16C06A"/>
              </a:buClr>
              <a:buSzPct val="100000"/>
              <a:buBlip>
                <a:blip r:embed="rId2"/>
              </a:buBlip>
            </a:pPr>
            <a:r>
              <a:rPr lang="en-US" sz="1800" dirty="0" err="1">
                <a:solidFill>
                  <a:schemeClr val="tx1"/>
                </a:solidFill>
                <a:latin typeface="Calibri"/>
                <a:ea typeface="Lato" charset="0"/>
                <a:cs typeface="Calibri"/>
                <a:sym typeface="Lato Light" charset="0"/>
              </a:rPr>
              <a:t>Kvalitetsindikatorer</a:t>
            </a:r>
            <a:endParaRPr lang="en-US" sz="1800" dirty="0">
              <a:solidFill>
                <a:schemeClr val="tx1"/>
              </a:solidFill>
              <a:latin typeface="Calibri"/>
              <a:ea typeface="Lato" charset="0"/>
              <a:cs typeface="Calibri"/>
              <a:sym typeface="Lato Light" charset="0"/>
            </a:endParaRPr>
          </a:p>
          <a:p>
            <a:pPr marL="457200" indent="-457200" algn="l">
              <a:spcAft>
                <a:spcPts val="600"/>
              </a:spcAft>
              <a:buClr>
                <a:srgbClr val="16C06A"/>
              </a:buClr>
              <a:buSzPct val="100000"/>
              <a:buBlip>
                <a:blip r:embed="rId2"/>
              </a:buBlip>
            </a:pPr>
            <a:r>
              <a:rPr lang="en-US" sz="1800" dirty="0" err="1">
                <a:solidFill>
                  <a:schemeClr val="tx1"/>
                </a:solidFill>
                <a:latin typeface="Calibri"/>
                <a:ea typeface="Lato" charset="0"/>
                <a:cs typeface="Calibri"/>
                <a:sym typeface="Lato Light" charset="0"/>
              </a:rPr>
              <a:t>Vetenskaplig</a:t>
            </a:r>
            <a:r>
              <a:rPr lang="en-US" sz="1800" dirty="0">
                <a:solidFill>
                  <a:schemeClr val="tx1"/>
                </a:solidFill>
                <a:latin typeface="Calibri"/>
                <a:ea typeface="Lato" charset="0"/>
                <a:cs typeface="Calibri"/>
                <a:sym typeface="Lato Light" charset="0"/>
              </a:rPr>
              <a:t> </a:t>
            </a:r>
            <a:r>
              <a:rPr lang="en-US" sz="1800" dirty="0" err="1">
                <a:solidFill>
                  <a:schemeClr val="tx1"/>
                </a:solidFill>
                <a:latin typeface="Calibri"/>
                <a:ea typeface="Lato" charset="0"/>
                <a:cs typeface="Calibri"/>
                <a:sym typeface="Lato Light" charset="0"/>
              </a:rPr>
              <a:t>kommitté</a:t>
            </a:r>
            <a:r>
              <a:rPr lang="en-US" sz="1800" dirty="0">
                <a:solidFill>
                  <a:schemeClr val="tx1"/>
                </a:solidFill>
                <a:latin typeface="Calibri"/>
                <a:ea typeface="Lato" charset="0"/>
                <a:cs typeface="Calibri"/>
                <a:sym typeface="Lato Light" charset="0"/>
              </a:rPr>
              <a:t> </a:t>
            </a:r>
            <a:r>
              <a:rPr lang="en-US" sz="1800" dirty="0" err="1">
                <a:solidFill>
                  <a:schemeClr val="tx1"/>
                </a:solidFill>
                <a:latin typeface="Calibri"/>
                <a:ea typeface="Lato" charset="0"/>
                <a:cs typeface="Calibri"/>
                <a:sym typeface="Lato Light" charset="0"/>
              </a:rPr>
              <a:t>för</a:t>
            </a:r>
            <a:r>
              <a:rPr lang="en-US" sz="1800" dirty="0">
                <a:solidFill>
                  <a:schemeClr val="tx1"/>
                </a:solidFill>
                <a:latin typeface="Calibri"/>
                <a:ea typeface="Lato" charset="0"/>
                <a:cs typeface="Calibri"/>
                <a:sym typeface="Lato Light" charset="0"/>
              </a:rPr>
              <a:t> </a:t>
            </a:r>
            <a:r>
              <a:rPr lang="en-US" sz="1800" dirty="0" err="1">
                <a:solidFill>
                  <a:schemeClr val="tx1"/>
                </a:solidFill>
                <a:latin typeface="Calibri"/>
                <a:ea typeface="Lato" charset="0"/>
                <a:cs typeface="Calibri"/>
                <a:sym typeface="Lato Light" charset="0"/>
              </a:rPr>
              <a:t>kongressen</a:t>
            </a:r>
            <a:endParaRPr lang="en-US" sz="1800" dirty="0">
              <a:solidFill>
                <a:schemeClr val="tx1"/>
              </a:solidFill>
              <a:latin typeface="Calibri"/>
              <a:ea typeface="Lato" charset="0"/>
              <a:cs typeface="Calibri"/>
              <a:sym typeface="Lato Light" charset="0"/>
            </a:endParaRPr>
          </a:p>
          <a:p>
            <a:pPr marL="457200" indent="-457200" algn="l">
              <a:spcAft>
                <a:spcPts val="600"/>
              </a:spcAft>
              <a:buClr>
                <a:srgbClr val="16C06A"/>
              </a:buClr>
              <a:buSzPct val="100000"/>
              <a:buBlip>
                <a:blip r:embed="rId2"/>
              </a:buBlip>
            </a:pPr>
            <a:r>
              <a:rPr lang="en-US" sz="1800" dirty="0" err="1">
                <a:solidFill>
                  <a:schemeClr val="tx1"/>
                </a:solidFill>
                <a:latin typeface="Calibri"/>
                <a:ea typeface="Lato" charset="0"/>
                <a:cs typeface="Calibri"/>
                <a:sym typeface="Lato Light" charset="0"/>
              </a:rPr>
              <a:t>Årets</a:t>
            </a:r>
            <a:r>
              <a:rPr lang="en-US" sz="1800" dirty="0">
                <a:solidFill>
                  <a:schemeClr val="tx1"/>
                </a:solidFill>
                <a:latin typeface="Calibri"/>
                <a:ea typeface="Lato" charset="0"/>
                <a:cs typeface="Calibri"/>
                <a:sym typeface="Lato Light" charset="0"/>
              </a:rPr>
              <a:t> </a:t>
            </a:r>
            <a:r>
              <a:rPr lang="en-US" sz="1800" dirty="0" err="1">
                <a:solidFill>
                  <a:schemeClr val="tx1"/>
                </a:solidFill>
                <a:latin typeface="Calibri"/>
                <a:ea typeface="Lato" charset="0"/>
                <a:cs typeface="Calibri"/>
                <a:sym typeface="Lato Light" charset="0"/>
              </a:rPr>
              <a:t>avhandling</a:t>
            </a:r>
            <a:endParaRPr lang="en-US" sz="1800" dirty="0">
              <a:solidFill>
                <a:schemeClr val="tx1"/>
              </a:solidFill>
              <a:latin typeface="Calibri"/>
              <a:ea typeface="Lato" charset="0"/>
              <a:cs typeface="Calibri"/>
              <a:sym typeface="Lato Light" charset="0"/>
            </a:endParaRPr>
          </a:p>
        </p:txBody>
      </p:sp>
      <p:pic>
        <p:nvPicPr>
          <p:cNvPr id="5" name="Bildobjekt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96352" y="4299942"/>
            <a:ext cx="1231957" cy="54801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2487727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 xmlns:p14="http://schemas.microsoft.com/office/powerpoint/2010/main"/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3"/>
          <p:cNvSpPr>
            <a:spLocks/>
          </p:cNvSpPr>
          <p:nvPr/>
        </p:nvSpPr>
        <p:spPr bwMode="auto">
          <a:xfrm>
            <a:off x="899592" y="699542"/>
            <a:ext cx="6696744" cy="40845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12700" cap="flat">
                <a:solidFill>
                  <a:schemeClr val="tx1"/>
                </a:solidFill>
                <a:miter lim="800000"/>
                <a:headEnd type="none" w="med" len="med"/>
                <a:tailEnd type="none" w="med" len="med"/>
              </a14:hiddenLine>
            </a:ext>
          </a:extLst>
        </p:spPr>
        <p:txBody>
          <a:bodyPr lIns="0" tIns="0" rIns="0" bIns="0" anchor="ctr"/>
          <a:lstStyle/>
          <a:p>
            <a:pPr algn="l">
              <a:lnSpc>
                <a:spcPct val="70000"/>
              </a:lnSpc>
            </a:pPr>
            <a:r>
              <a:rPr lang="en-US" sz="4500" b="1" dirty="0" err="1">
                <a:solidFill>
                  <a:srgbClr val="051423"/>
                </a:solidFill>
                <a:latin typeface="Calibri"/>
                <a:ea typeface="Calibri"/>
                <a:cs typeface="Calibri"/>
                <a:sym typeface="Bebas Neue" charset="0"/>
              </a:rPr>
              <a:t>Tidskriften</a:t>
            </a:r>
            <a:r>
              <a:rPr lang="en-US" sz="4500" b="1" dirty="0">
                <a:solidFill>
                  <a:srgbClr val="051423"/>
                </a:solidFill>
                <a:latin typeface="Calibri"/>
                <a:ea typeface="Calibri"/>
                <a:cs typeface="Calibri"/>
                <a:sym typeface="Bebas Neue" charset="0"/>
              </a:rPr>
              <a:t> </a:t>
            </a:r>
            <a:r>
              <a:rPr lang="en-US" sz="4500" b="1" dirty="0" err="1">
                <a:solidFill>
                  <a:srgbClr val="051423"/>
                </a:solidFill>
                <a:latin typeface="Calibri"/>
                <a:ea typeface="Calibri"/>
                <a:cs typeface="Calibri"/>
                <a:sym typeface="Bebas Neue" charset="0"/>
              </a:rPr>
              <a:t>AllmänMedicin</a:t>
            </a:r>
            <a:endParaRPr lang="en-US" sz="4500" b="1" dirty="0">
              <a:solidFill>
                <a:srgbClr val="051423"/>
              </a:solidFill>
              <a:latin typeface="Calibri"/>
              <a:ea typeface="Bebas Neue Light" charset="0"/>
              <a:cs typeface="Calibri"/>
              <a:sym typeface="Bebas Neue" charset="0"/>
            </a:endParaRPr>
          </a:p>
        </p:txBody>
      </p:sp>
      <p:sp>
        <p:nvSpPr>
          <p:cNvPr id="6" name="Rectangle 15"/>
          <p:cNvSpPr>
            <a:spLocks/>
          </p:cNvSpPr>
          <p:nvPr/>
        </p:nvSpPr>
        <p:spPr bwMode="auto">
          <a:xfrm>
            <a:off x="3995936" y="1563638"/>
            <a:ext cx="4356484" cy="189590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12700" cap="flat">
                <a:solidFill>
                  <a:schemeClr val="tx1"/>
                </a:solidFill>
                <a:miter lim="800000"/>
                <a:headEnd type="none" w="med" len="med"/>
                <a:tailEnd type="none" w="med" len="med"/>
              </a14:hiddenLine>
            </a:ext>
          </a:extLst>
        </p:spPr>
        <p:txBody>
          <a:bodyPr lIns="0" tIns="0" rIns="0" bIns="0" anchor="ctr"/>
          <a:lstStyle/>
          <a:p>
            <a:pPr marL="457200" indent="-457200" algn="l">
              <a:spcAft>
                <a:spcPts val="600"/>
              </a:spcAft>
              <a:buClr>
                <a:srgbClr val="16C06A"/>
              </a:buClr>
              <a:buSzPct val="100000"/>
              <a:buBlip>
                <a:blip r:embed="rId3"/>
              </a:buBlip>
            </a:pPr>
            <a:r>
              <a:rPr lang="en-US" sz="1800" dirty="0" err="1">
                <a:solidFill>
                  <a:schemeClr val="tx1"/>
                </a:solidFill>
                <a:latin typeface="Calibri"/>
                <a:ea typeface="Lato" charset="0"/>
                <a:cs typeface="Calibri"/>
                <a:sym typeface="Lato Light" charset="0"/>
              </a:rPr>
              <a:t>Allmänläkare</a:t>
            </a:r>
            <a:r>
              <a:rPr lang="en-US" sz="1800" dirty="0">
                <a:solidFill>
                  <a:schemeClr val="tx1"/>
                </a:solidFill>
                <a:latin typeface="Calibri"/>
                <a:ea typeface="Lato" charset="0"/>
                <a:cs typeface="Calibri"/>
                <a:sym typeface="Lato Light" charset="0"/>
              </a:rPr>
              <a:t> </a:t>
            </a:r>
            <a:r>
              <a:rPr lang="en-US" sz="1800" dirty="0" err="1">
                <a:solidFill>
                  <a:schemeClr val="tx1"/>
                </a:solidFill>
                <a:latin typeface="Calibri"/>
                <a:ea typeface="Lato" charset="0"/>
                <a:cs typeface="Calibri"/>
                <a:sym typeface="Lato Light" charset="0"/>
              </a:rPr>
              <a:t>skriver</a:t>
            </a:r>
            <a:r>
              <a:rPr lang="en-US" sz="1800" dirty="0">
                <a:solidFill>
                  <a:schemeClr val="tx1"/>
                </a:solidFill>
                <a:latin typeface="Calibri"/>
                <a:ea typeface="Lato" charset="0"/>
                <a:cs typeface="Calibri"/>
                <a:sym typeface="Lato Light" charset="0"/>
              </a:rPr>
              <a:t> </a:t>
            </a:r>
            <a:r>
              <a:rPr lang="en-US" sz="1800" dirty="0" err="1">
                <a:solidFill>
                  <a:schemeClr val="tx1"/>
                </a:solidFill>
                <a:latin typeface="Calibri"/>
                <a:ea typeface="Lato" charset="0"/>
                <a:cs typeface="Calibri"/>
                <a:sym typeface="Lato Light" charset="0"/>
              </a:rPr>
              <a:t>för</a:t>
            </a:r>
            <a:r>
              <a:rPr lang="en-US" sz="1800" dirty="0">
                <a:solidFill>
                  <a:schemeClr val="tx1"/>
                </a:solidFill>
                <a:latin typeface="Calibri"/>
                <a:ea typeface="Lato" charset="0"/>
                <a:cs typeface="Calibri"/>
                <a:sym typeface="Lato Light" charset="0"/>
              </a:rPr>
              <a:t> </a:t>
            </a:r>
            <a:r>
              <a:rPr lang="en-US" sz="1800" dirty="0" err="1">
                <a:solidFill>
                  <a:schemeClr val="tx1"/>
                </a:solidFill>
                <a:latin typeface="Calibri"/>
                <a:ea typeface="Lato" charset="0"/>
                <a:cs typeface="Calibri"/>
                <a:sym typeface="Lato Light" charset="0"/>
              </a:rPr>
              <a:t>allmänläkare</a:t>
            </a:r>
            <a:endParaRPr lang="en-US" sz="1800" dirty="0">
              <a:solidFill>
                <a:schemeClr val="tx1"/>
              </a:solidFill>
              <a:latin typeface="Calibri"/>
              <a:ea typeface="Lato" charset="0"/>
              <a:cs typeface="Calibri"/>
              <a:sym typeface="Lato Light" charset="0"/>
            </a:endParaRPr>
          </a:p>
          <a:p>
            <a:pPr marL="457200" indent="-457200" algn="l">
              <a:spcAft>
                <a:spcPts val="600"/>
              </a:spcAft>
              <a:buClr>
                <a:srgbClr val="16C06A"/>
              </a:buClr>
              <a:buSzPct val="100000"/>
              <a:buBlip>
                <a:blip r:embed="rId3"/>
              </a:buBlip>
            </a:pPr>
            <a:r>
              <a:rPr lang="en-US" sz="1800" dirty="0" err="1">
                <a:solidFill>
                  <a:schemeClr val="tx1"/>
                </a:solidFill>
                <a:latin typeface="Calibri"/>
                <a:ea typeface="Lato" charset="0"/>
                <a:cs typeface="Calibri"/>
                <a:sym typeface="Lato Light" charset="0"/>
              </a:rPr>
              <a:t>Fyra</a:t>
            </a:r>
            <a:r>
              <a:rPr lang="en-US" sz="1800" dirty="0">
                <a:solidFill>
                  <a:schemeClr val="tx1"/>
                </a:solidFill>
                <a:latin typeface="Calibri"/>
                <a:ea typeface="Lato" charset="0"/>
                <a:cs typeface="Calibri"/>
                <a:sym typeface="Lato Light" charset="0"/>
              </a:rPr>
              <a:t> </a:t>
            </a:r>
            <a:r>
              <a:rPr lang="en-US" sz="1800" dirty="0" err="1">
                <a:solidFill>
                  <a:schemeClr val="tx1"/>
                </a:solidFill>
                <a:latin typeface="Calibri"/>
                <a:ea typeface="Lato" charset="0"/>
                <a:cs typeface="Calibri"/>
                <a:sym typeface="Lato Light" charset="0"/>
              </a:rPr>
              <a:t>nummer</a:t>
            </a:r>
            <a:r>
              <a:rPr lang="en-US" sz="1800" dirty="0">
                <a:solidFill>
                  <a:schemeClr val="tx1"/>
                </a:solidFill>
                <a:latin typeface="Calibri"/>
                <a:ea typeface="Lato" charset="0"/>
                <a:cs typeface="Calibri"/>
                <a:sym typeface="Lato Light" charset="0"/>
              </a:rPr>
              <a:t> per </a:t>
            </a:r>
            <a:r>
              <a:rPr lang="en-US" sz="1800" dirty="0" err="1">
                <a:solidFill>
                  <a:schemeClr val="tx1"/>
                </a:solidFill>
                <a:latin typeface="Calibri"/>
                <a:ea typeface="Lato" charset="0"/>
                <a:cs typeface="Calibri"/>
                <a:sym typeface="Lato Light" charset="0"/>
              </a:rPr>
              <a:t>år</a:t>
            </a:r>
            <a:endParaRPr lang="en-US" sz="1800" dirty="0">
              <a:solidFill>
                <a:schemeClr val="tx1"/>
              </a:solidFill>
              <a:latin typeface="Calibri"/>
              <a:ea typeface="Lato" charset="0"/>
              <a:cs typeface="Calibri"/>
              <a:sym typeface="Lato Light" charset="0"/>
            </a:endParaRPr>
          </a:p>
          <a:p>
            <a:pPr marL="457200" indent="-457200" algn="l">
              <a:spcAft>
                <a:spcPts val="600"/>
              </a:spcAft>
              <a:buClr>
                <a:srgbClr val="16C06A"/>
              </a:buClr>
              <a:buSzPct val="100000"/>
              <a:buBlip>
                <a:blip r:embed="rId3"/>
              </a:buBlip>
            </a:pPr>
            <a:r>
              <a:rPr lang="en-US" sz="1800" dirty="0">
                <a:solidFill>
                  <a:schemeClr val="tx1"/>
                </a:solidFill>
                <a:latin typeface="Calibri"/>
                <a:ea typeface="Lato" charset="0"/>
                <a:cs typeface="Calibri"/>
                <a:sym typeface="Lato Light" charset="0"/>
              </a:rPr>
              <a:t>Om </a:t>
            </a:r>
            <a:r>
              <a:rPr lang="en-US" sz="1800" dirty="0" err="1">
                <a:solidFill>
                  <a:schemeClr val="tx1"/>
                </a:solidFill>
                <a:latin typeface="Calibri"/>
                <a:ea typeface="Lato" charset="0"/>
                <a:cs typeface="Calibri"/>
                <a:sym typeface="Lato Light" charset="0"/>
              </a:rPr>
              <a:t>utbildning</a:t>
            </a:r>
            <a:r>
              <a:rPr lang="en-US" sz="1800" dirty="0">
                <a:solidFill>
                  <a:schemeClr val="tx1"/>
                </a:solidFill>
                <a:latin typeface="Calibri"/>
                <a:ea typeface="Lato" charset="0"/>
                <a:cs typeface="Calibri"/>
                <a:sym typeface="Lato Light" charset="0"/>
              </a:rPr>
              <a:t>, </a:t>
            </a:r>
            <a:r>
              <a:rPr lang="en-US" sz="1800" dirty="0" err="1">
                <a:solidFill>
                  <a:schemeClr val="tx1"/>
                </a:solidFill>
                <a:latin typeface="Calibri"/>
                <a:ea typeface="Lato" charset="0"/>
                <a:cs typeface="Calibri"/>
                <a:sym typeface="Lato Light" charset="0"/>
              </a:rPr>
              <a:t>fortbildning</a:t>
            </a:r>
            <a:r>
              <a:rPr lang="en-US" sz="1800" dirty="0">
                <a:solidFill>
                  <a:schemeClr val="tx1"/>
                </a:solidFill>
                <a:latin typeface="Calibri"/>
                <a:ea typeface="Lato" charset="0"/>
                <a:cs typeface="Calibri"/>
                <a:sym typeface="Lato Light" charset="0"/>
              </a:rPr>
              <a:t>, </a:t>
            </a:r>
            <a:r>
              <a:rPr lang="en-US" sz="1800" dirty="0" err="1">
                <a:solidFill>
                  <a:schemeClr val="tx1"/>
                </a:solidFill>
                <a:latin typeface="Calibri"/>
                <a:ea typeface="Lato" charset="0"/>
                <a:cs typeface="Calibri"/>
                <a:sym typeface="Lato Light" charset="0"/>
              </a:rPr>
              <a:t>forskning</a:t>
            </a:r>
            <a:r>
              <a:rPr lang="en-US" sz="1800" dirty="0">
                <a:solidFill>
                  <a:schemeClr val="tx1"/>
                </a:solidFill>
                <a:latin typeface="Calibri"/>
                <a:ea typeface="Lato" charset="0"/>
                <a:cs typeface="Calibri"/>
                <a:sym typeface="Lato Light" charset="0"/>
              </a:rPr>
              <a:t> </a:t>
            </a:r>
          </a:p>
          <a:p>
            <a:pPr marL="457200" indent="-457200" algn="l">
              <a:spcAft>
                <a:spcPts val="600"/>
              </a:spcAft>
              <a:buClr>
                <a:srgbClr val="16C06A"/>
              </a:buClr>
              <a:buSzPct val="100000"/>
              <a:buBlip>
                <a:blip r:embed="rId3"/>
              </a:buBlip>
            </a:pPr>
            <a:r>
              <a:rPr lang="en-US" sz="1800" dirty="0">
                <a:solidFill>
                  <a:schemeClr val="tx1"/>
                </a:solidFill>
                <a:latin typeface="Calibri"/>
                <a:ea typeface="Lato" charset="0"/>
                <a:cs typeface="Calibri"/>
                <a:sym typeface="Lato Light" charset="0"/>
              </a:rPr>
              <a:t>Forum </a:t>
            </a:r>
            <a:r>
              <a:rPr lang="en-US" sz="1800" dirty="0" err="1">
                <a:solidFill>
                  <a:schemeClr val="tx1"/>
                </a:solidFill>
                <a:latin typeface="Calibri"/>
                <a:ea typeface="Lato" charset="0"/>
                <a:cs typeface="Calibri"/>
                <a:sym typeface="Lato Light" charset="0"/>
              </a:rPr>
              <a:t>för</a:t>
            </a:r>
            <a:r>
              <a:rPr lang="en-US" sz="1800" dirty="0">
                <a:solidFill>
                  <a:schemeClr val="tx1"/>
                </a:solidFill>
                <a:latin typeface="Calibri"/>
                <a:ea typeface="Lato" charset="0"/>
                <a:cs typeface="Calibri"/>
                <a:sym typeface="Lato Light" charset="0"/>
              </a:rPr>
              <a:t> </a:t>
            </a:r>
            <a:r>
              <a:rPr lang="en-US" sz="1800" dirty="0" err="1">
                <a:solidFill>
                  <a:schemeClr val="tx1"/>
                </a:solidFill>
                <a:latin typeface="Calibri"/>
                <a:ea typeface="Lato" charset="0"/>
                <a:cs typeface="Calibri"/>
                <a:sym typeface="Lato Light" charset="0"/>
              </a:rPr>
              <a:t>debatt</a:t>
            </a:r>
            <a:r>
              <a:rPr lang="en-US" sz="1800" dirty="0">
                <a:solidFill>
                  <a:schemeClr val="tx1"/>
                </a:solidFill>
                <a:latin typeface="Calibri"/>
                <a:ea typeface="Lato" charset="0"/>
                <a:cs typeface="Calibri"/>
                <a:sym typeface="Lato Light" charset="0"/>
              </a:rPr>
              <a:t> </a:t>
            </a:r>
            <a:r>
              <a:rPr lang="en-US" sz="1800" dirty="0" err="1">
                <a:solidFill>
                  <a:schemeClr val="tx1"/>
                </a:solidFill>
                <a:latin typeface="Calibri"/>
                <a:ea typeface="Lato" charset="0"/>
                <a:cs typeface="Calibri"/>
                <a:sym typeface="Lato Light" charset="0"/>
              </a:rPr>
              <a:t>och</a:t>
            </a:r>
            <a:r>
              <a:rPr lang="en-US" sz="1800" dirty="0">
                <a:solidFill>
                  <a:schemeClr val="tx1"/>
                </a:solidFill>
                <a:latin typeface="Calibri"/>
                <a:ea typeface="Lato" charset="0"/>
                <a:cs typeface="Calibri"/>
                <a:sym typeface="Lato Light" charset="0"/>
              </a:rPr>
              <a:t> </a:t>
            </a:r>
            <a:r>
              <a:rPr lang="en-US" sz="1800" dirty="0" err="1">
                <a:solidFill>
                  <a:schemeClr val="tx1"/>
                </a:solidFill>
                <a:latin typeface="Calibri"/>
                <a:ea typeface="Lato" charset="0"/>
                <a:cs typeface="Calibri"/>
                <a:sym typeface="Lato Light" charset="0"/>
              </a:rPr>
              <a:t>reflektioner</a:t>
            </a:r>
            <a:endParaRPr lang="en-US" sz="1800" dirty="0">
              <a:solidFill>
                <a:schemeClr val="tx1"/>
              </a:solidFill>
              <a:latin typeface="Calibri"/>
              <a:ea typeface="Lato" charset="0"/>
              <a:cs typeface="Calibri"/>
              <a:sym typeface="Lato Light" charset="0"/>
            </a:endParaRPr>
          </a:p>
          <a:p>
            <a:pPr marL="457200" indent="-457200" algn="l">
              <a:spcAft>
                <a:spcPts val="600"/>
              </a:spcAft>
              <a:buClr>
                <a:srgbClr val="16C06A"/>
              </a:buClr>
              <a:buSzPct val="100000"/>
              <a:buBlip>
                <a:blip r:embed="rId3"/>
              </a:buBlip>
            </a:pPr>
            <a:endParaRPr lang="en-US" sz="1800" dirty="0">
              <a:solidFill>
                <a:schemeClr val="tx1"/>
              </a:solidFill>
              <a:latin typeface="Calibri"/>
              <a:ea typeface="Lato" charset="0"/>
              <a:cs typeface="Calibri"/>
              <a:sym typeface="Lato Light" charset="0"/>
            </a:endParaRPr>
          </a:p>
          <a:p>
            <a:pPr marL="457200" indent="-457200" algn="l">
              <a:spcAft>
                <a:spcPts val="600"/>
              </a:spcAft>
              <a:buClr>
                <a:srgbClr val="16C06A"/>
              </a:buClr>
              <a:buSzPct val="100000"/>
              <a:buBlip>
                <a:blip r:embed="rId3"/>
              </a:buBlip>
            </a:pPr>
            <a:r>
              <a:rPr lang="en-US" sz="1800" dirty="0" err="1">
                <a:solidFill>
                  <a:schemeClr val="tx1"/>
                </a:solidFill>
                <a:latin typeface="Calibri"/>
                <a:ea typeface="Lato" charset="0"/>
                <a:cs typeface="Calibri"/>
                <a:sym typeface="Lato Light" charset="0"/>
              </a:rPr>
              <a:t>Epost</a:t>
            </a:r>
            <a:r>
              <a:rPr lang="en-US" sz="1800" dirty="0">
                <a:solidFill>
                  <a:schemeClr val="tx1"/>
                </a:solidFill>
                <a:latin typeface="Calibri"/>
                <a:ea typeface="Lato" charset="0"/>
                <a:cs typeface="Calibri"/>
                <a:sym typeface="Lato Light" charset="0"/>
              </a:rPr>
              <a:t>: </a:t>
            </a:r>
            <a:r>
              <a:rPr lang="en-US" sz="1800" dirty="0" err="1">
                <a:solidFill>
                  <a:schemeClr val="tx1"/>
                </a:solidFill>
                <a:latin typeface="Calibri"/>
                <a:ea typeface="Lato" charset="0"/>
                <a:cs typeface="Calibri"/>
                <a:sym typeface="Lato Light" charset="0"/>
              </a:rPr>
              <a:t>chefredaktor@sfam.se</a:t>
            </a:r>
            <a:endParaRPr lang="en-US" sz="1800" dirty="0">
              <a:solidFill>
                <a:schemeClr val="tx1"/>
              </a:solidFill>
              <a:latin typeface="Calibri"/>
              <a:ea typeface="Lato" charset="0"/>
              <a:cs typeface="Calibri"/>
              <a:sym typeface="Lato Light" charset="0"/>
            </a:endParaRPr>
          </a:p>
        </p:txBody>
      </p:sp>
      <p:pic>
        <p:nvPicPr>
          <p:cNvPr id="5" name="Bildobjekt 4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96352" y="4299942"/>
            <a:ext cx="1231957" cy="548015"/>
          </a:xfrm>
          <a:prstGeom prst="rect">
            <a:avLst/>
          </a:prstGeom>
        </p:spPr>
      </p:pic>
      <p:graphicFrame>
        <p:nvGraphicFramePr>
          <p:cNvPr id="7" name="Objekt 6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974364013"/>
              </p:ext>
            </p:extLst>
          </p:nvPr>
        </p:nvGraphicFramePr>
        <p:xfrm>
          <a:off x="1043609" y="1275606"/>
          <a:ext cx="2524404" cy="3572351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48" name="Acrobat Document" r:id="rId5" imgW="7552440" imgH="10693080" progId="AcroExch.Document.7">
                  <p:embed/>
                </p:oleObj>
              </mc:Choice>
              <mc:Fallback>
                <p:oleObj name="Acrobat Document" r:id="rId5" imgW="7552440" imgH="10693080" progId="AcroExch.Document.7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043609" y="1275606"/>
                        <a:ext cx="2524404" cy="3572351"/>
                      </a:xfrm>
                      <a:prstGeom prst="rect">
                        <a:avLst/>
                      </a:prstGeom>
                      <a:noFill/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79663216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 xmlns:p14="http://schemas.microsoft.com/office/powerpoint/2010/main"/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3"/>
          <p:cNvSpPr>
            <a:spLocks/>
          </p:cNvSpPr>
          <p:nvPr/>
        </p:nvSpPr>
        <p:spPr bwMode="auto">
          <a:xfrm>
            <a:off x="680052" y="843558"/>
            <a:ext cx="6696744" cy="40845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12700" cap="flat">
                <a:solidFill>
                  <a:schemeClr val="tx1"/>
                </a:solidFill>
                <a:miter lim="800000"/>
                <a:headEnd type="none" w="med" len="med"/>
                <a:tailEnd type="none" w="med" len="med"/>
              </a14:hiddenLine>
            </a:ext>
          </a:extLst>
        </p:spPr>
        <p:txBody>
          <a:bodyPr lIns="0" tIns="0" rIns="0" bIns="0" anchor="ctr"/>
          <a:lstStyle/>
          <a:p>
            <a:pPr algn="l">
              <a:lnSpc>
                <a:spcPct val="70000"/>
              </a:lnSpc>
            </a:pPr>
            <a:r>
              <a:rPr lang="en-US" sz="4500" b="1" dirty="0">
                <a:solidFill>
                  <a:srgbClr val="051423"/>
                </a:solidFill>
                <a:latin typeface="Calibri"/>
                <a:ea typeface="Bebas Neue Light" charset="0"/>
                <a:cs typeface="Calibri"/>
                <a:sym typeface="Bebas Neue" charset="0"/>
              </a:rPr>
              <a:t>SFAM:s hemsida – sfam.se</a:t>
            </a:r>
          </a:p>
        </p:txBody>
      </p:sp>
      <p:sp>
        <p:nvSpPr>
          <p:cNvPr id="6" name="Rectangle 15"/>
          <p:cNvSpPr>
            <a:spLocks/>
          </p:cNvSpPr>
          <p:nvPr/>
        </p:nvSpPr>
        <p:spPr bwMode="auto">
          <a:xfrm>
            <a:off x="3791850" y="1419622"/>
            <a:ext cx="4320480" cy="28083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12700" cap="flat">
                <a:solidFill>
                  <a:schemeClr val="tx1"/>
                </a:solidFill>
                <a:miter lim="800000"/>
                <a:headEnd type="none" w="med" len="med"/>
                <a:tailEnd type="none" w="med" len="med"/>
              </a14:hiddenLine>
            </a:ext>
          </a:extLst>
        </p:spPr>
        <p:txBody>
          <a:bodyPr lIns="0" tIns="0" rIns="0" bIns="0" anchor="ctr"/>
          <a:lstStyle/>
          <a:p>
            <a:pPr marL="457200" indent="-457200" algn="l">
              <a:spcAft>
                <a:spcPts val="600"/>
              </a:spcAft>
              <a:buClr>
                <a:srgbClr val="16C06A"/>
              </a:buClr>
              <a:buSzPct val="100000"/>
              <a:buBlip>
                <a:blip r:embed="rId2"/>
              </a:buBlip>
            </a:pPr>
            <a:r>
              <a:rPr lang="en-US" sz="1800" dirty="0" err="1">
                <a:solidFill>
                  <a:schemeClr val="tx1"/>
                </a:solidFill>
                <a:latin typeface="Calibri"/>
                <a:ea typeface="Lato" charset="0"/>
                <a:cs typeface="Calibri"/>
                <a:sym typeface="Lato Light" charset="0"/>
              </a:rPr>
              <a:t>Kontaktuppgifter</a:t>
            </a:r>
            <a:r>
              <a:rPr lang="en-US" sz="1800" dirty="0">
                <a:solidFill>
                  <a:schemeClr val="tx1"/>
                </a:solidFill>
                <a:latin typeface="Calibri"/>
                <a:ea typeface="Lato" charset="0"/>
                <a:cs typeface="Calibri"/>
                <a:sym typeface="Lato Light" charset="0"/>
              </a:rPr>
              <a:t> till </a:t>
            </a:r>
            <a:r>
              <a:rPr lang="en-US" sz="1800" dirty="0" err="1">
                <a:solidFill>
                  <a:schemeClr val="tx1"/>
                </a:solidFill>
                <a:latin typeface="Calibri"/>
                <a:ea typeface="Lato" charset="0"/>
                <a:cs typeface="Calibri"/>
                <a:sym typeface="Lato Light" charset="0"/>
              </a:rPr>
              <a:t>styrelse</a:t>
            </a:r>
            <a:r>
              <a:rPr lang="en-US" sz="1800" dirty="0">
                <a:solidFill>
                  <a:schemeClr val="tx1"/>
                </a:solidFill>
                <a:latin typeface="Calibri"/>
                <a:ea typeface="Lato" charset="0"/>
                <a:cs typeface="Calibri"/>
                <a:sym typeface="Lato Light" charset="0"/>
              </a:rPr>
              <a:t>, </a:t>
            </a:r>
            <a:r>
              <a:rPr lang="en-US" sz="1800" dirty="0" err="1">
                <a:solidFill>
                  <a:schemeClr val="tx1"/>
                </a:solidFill>
                <a:latin typeface="Calibri"/>
                <a:ea typeface="Lato" charset="0"/>
                <a:cs typeface="Calibri"/>
                <a:sym typeface="Lato Light" charset="0"/>
              </a:rPr>
              <a:t>kansli</a:t>
            </a:r>
            <a:r>
              <a:rPr lang="en-US" sz="1800" dirty="0">
                <a:solidFill>
                  <a:schemeClr val="tx1"/>
                </a:solidFill>
                <a:latin typeface="Calibri"/>
                <a:ea typeface="Lato" charset="0"/>
                <a:cs typeface="Calibri"/>
                <a:sym typeface="Lato Light" charset="0"/>
              </a:rPr>
              <a:t>, </a:t>
            </a:r>
            <a:r>
              <a:rPr lang="en-US" sz="1800" dirty="0" err="1">
                <a:solidFill>
                  <a:schemeClr val="tx1"/>
                </a:solidFill>
                <a:latin typeface="Calibri"/>
                <a:ea typeface="Lato" charset="0"/>
                <a:cs typeface="Calibri"/>
                <a:sym typeface="Lato Light" charset="0"/>
              </a:rPr>
              <a:t>lokalföreningar</a:t>
            </a:r>
            <a:r>
              <a:rPr lang="en-US" sz="1800" dirty="0">
                <a:solidFill>
                  <a:schemeClr val="tx1"/>
                </a:solidFill>
                <a:latin typeface="Calibri"/>
                <a:ea typeface="Lato" charset="0"/>
                <a:cs typeface="Calibri"/>
                <a:sym typeface="Lato Light" charset="0"/>
              </a:rPr>
              <a:t>, </a:t>
            </a:r>
            <a:r>
              <a:rPr lang="en-US" sz="1800" dirty="0" err="1">
                <a:solidFill>
                  <a:schemeClr val="tx1"/>
                </a:solidFill>
                <a:latin typeface="Calibri"/>
                <a:ea typeface="Lato" charset="0"/>
                <a:cs typeface="Calibri"/>
                <a:sym typeface="Lato Light" charset="0"/>
              </a:rPr>
              <a:t>råd</a:t>
            </a:r>
            <a:r>
              <a:rPr lang="en-US" sz="1800" dirty="0">
                <a:solidFill>
                  <a:schemeClr val="tx1"/>
                </a:solidFill>
                <a:latin typeface="Calibri"/>
                <a:ea typeface="Lato" charset="0"/>
                <a:cs typeface="Calibri"/>
                <a:sym typeface="Lato Light" charset="0"/>
              </a:rPr>
              <a:t> </a:t>
            </a:r>
            <a:r>
              <a:rPr lang="en-US" sz="1800" dirty="0" err="1">
                <a:solidFill>
                  <a:schemeClr val="tx1"/>
                </a:solidFill>
                <a:latin typeface="Calibri"/>
                <a:ea typeface="Lato" charset="0"/>
                <a:cs typeface="Calibri"/>
                <a:sym typeface="Lato Light" charset="0"/>
              </a:rPr>
              <a:t>och</a:t>
            </a:r>
            <a:r>
              <a:rPr lang="en-US" sz="1800" dirty="0">
                <a:solidFill>
                  <a:schemeClr val="tx1"/>
                </a:solidFill>
                <a:latin typeface="Calibri"/>
                <a:ea typeface="Lato" charset="0"/>
                <a:cs typeface="Calibri"/>
                <a:sym typeface="Lato Light" charset="0"/>
              </a:rPr>
              <a:t> </a:t>
            </a:r>
            <a:r>
              <a:rPr lang="en-US" sz="1800" dirty="0" err="1">
                <a:solidFill>
                  <a:schemeClr val="tx1"/>
                </a:solidFill>
                <a:latin typeface="Calibri"/>
                <a:ea typeface="Lato" charset="0"/>
                <a:cs typeface="Calibri"/>
                <a:sym typeface="Lato Light" charset="0"/>
              </a:rPr>
              <a:t>nätverk</a:t>
            </a:r>
            <a:endParaRPr lang="en-US" sz="1800" dirty="0">
              <a:solidFill>
                <a:schemeClr val="tx1"/>
              </a:solidFill>
              <a:latin typeface="Calibri"/>
              <a:ea typeface="Lato" charset="0"/>
              <a:cs typeface="Calibri"/>
              <a:sym typeface="Lato Light" charset="0"/>
            </a:endParaRPr>
          </a:p>
          <a:p>
            <a:pPr marL="457200" indent="-457200" algn="l">
              <a:spcAft>
                <a:spcPts val="600"/>
              </a:spcAft>
              <a:buClr>
                <a:srgbClr val="16C06A"/>
              </a:buClr>
              <a:buSzPct val="100000"/>
              <a:buBlip>
                <a:blip r:embed="rId2"/>
              </a:buBlip>
            </a:pPr>
            <a:r>
              <a:rPr lang="en-US" sz="1800" dirty="0">
                <a:solidFill>
                  <a:schemeClr val="tx1"/>
                </a:solidFill>
                <a:latin typeface="Calibri"/>
                <a:ea typeface="Lato" charset="0"/>
                <a:cs typeface="Calibri"/>
                <a:sym typeface="Lato Light" charset="0"/>
              </a:rPr>
              <a:t>Information om </a:t>
            </a:r>
            <a:r>
              <a:rPr lang="en-US" sz="1800" dirty="0" err="1">
                <a:solidFill>
                  <a:schemeClr val="tx1"/>
                </a:solidFill>
                <a:latin typeface="Calibri"/>
                <a:ea typeface="Lato" charset="0"/>
                <a:cs typeface="Calibri"/>
                <a:sym typeface="Lato Light" charset="0"/>
              </a:rPr>
              <a:t>föreningens</a:t>
            </a:r>
            <a:r>
              <a:rPr lang="en-US" sz="1800" dirty="0">
                <a:solidFill>
                  <a:schemeClr val="tx1"/>
                </a:solidFill>
                <a:latin typeface="Calibri"/>
                <a:ea typeface="Lato" charset="0"/>
                <a:cs typeface="Calibri"/>
                <a:sym typeface="Lato Light" charset="0"/>
              </a:rPr>
              <a:t> </a:t>
            </a:r>
            <a:r>
              <a:rPr lang="en-US" sz="1800" dirty="0" err="1">
                <a:solidFill>
                  <a:schemeClr val="tx1"/>
                </a:solidFill>
                <a:latin typeface="Calibri"/>
                <a:ea typeface="Lato" charset="0"/>
                <a:cs typeface="Calibri"/>
                <a:sym typeface="Lato Light" charset="0"/>
              </a:rPr>
              <a:t>olika</a:t>
            </a:r>
            <a:r>
              <a:rPr lang="en-US" sz="1800" dirty="0">
                <a:solidFill>
                  <a:schemeClr val="tx1"/>
                </a:solidFill>
                <a:latin typeface="Calibri"/>
                <a:ea typeface="Lato" charset="0"/>
                <a:cs typeface="Calibri"/>
                <a:sym typeface="Lato Light" charset="0"/>
              </a:rPr>
              <a:t> </a:t>
            </a:r>
            <a:r>
              <a:rPr lang="en-US" sz="1800" dirty="0" err="1">
                <a:solidFill>
                  <a:schemeClr val="tx1"/>
                </a:solidFill>
                <a:latin typeface="Calibri"/>
                <a:ea typeface="Lato" charset="0"/>
                <a:cs typeface="Calibri"/>
                <a:sym typeface="Lato Light" charset="0"/>
              </a:rPr>
              <a:t>delar</a:t>
            </a:r>
            <a:endParaRPr lang="en-US" sz="1800" dirty="0" err="1">
              <a:solidFill>
                <a:schemeClr val="tx1"/>
              </a:solidFill>
              <a:latin typeface="Calibri"/>
              <a:ea typeface="Lato" charset="0"/>
              <a:cs typeface="Calibri"/>
            </a:endParaRPr>
          </a:p>
          <a:p>
            <a:pPr marL="457200" indent="-457200" algn="l">
              <a:spcAft>
                <a:spcPts val="600"/>
              </a:spcAft>
              <a:buClr>
                <a:srgbClr val="16C06A"/>
              </a:buClr>
              <a:buSzPct val="100000"/>
              <a:buBlip>
                <a:blip r:embed="rId2"/>
              </a:buBlip>
            </a:pPr>
            <a:r>
              <a:rPr lang="en-US" sz="1800" dirty="0" err="1">
                <a:solidFill>
                  <a:schemeClr val="tx1"/>
                </a:solidFill>
                <a:latin typeface="Calibri"/>
                <a:ea typeface="Lato" charset="0"/>
                <a:cs typeface="Calibri"/>
                <a:sym typeface="Lato Light" charset="0"/>
              </a:rPr>
              <a:t>Kalender</a:t>
            </a:r>
            <a:r>
              <a:rPr lang="en-US" sz="1800" dirty="0">
                <a:solidFill>
                  <a:schemeClr val="tx1"/>
                </a:solidFill>
                <a:latin typeface="Calibri"/>
                <a:ea typeface="Lato" charset="0"/>
                <a:cs typeface="Calibri"/>
                <a:sym typeface="Lato Light" charset="0"/>
              </a:rPr>
              <a:t> med SFAM:s </a:t>
            </a:r>
            <a:r>
              <a:rPr lang="en-US" sz="1800" dirty="0" err="1">
                <a:solidFill>
                  <a:schemeClr val="tx1"/>
                </a:solidFill>
                <a:latin typeface="Calibri"/>
                <a:ea typeface="Lato" charset="0"/>
                <a:cs typeface="Calibri"/>
                <a:sym typeface="Lato Light" charset="0"/>
              </a:rPr>
              <a:t>aktiviteter</a:t>
            </a:r>
            <a:endParaRPr lang="en-US" sz="1800" dirty="0">
              <a:solidFill>
                <a:schemeClr val="tx1"/>
              </a:solidFill>
              <a:latin typeface="Calibri"/>
              <a:ea typeface="Lato" charset="0"/>
              <a:cs typeface="Calibri"/>
              <a:sym typeface="Lato Light" charset="0"/>
            </a:endParaRPr>
          </a:p>
          <a:p>
            <a:pPr marL="457200" indent="-457200" algn="l">
              <a:spcAft>
                <a:spcPts val="600"/>
              </a:spcAft>
              <a:buClr>
                <a:srgbClr val="16C06A"/>
              </a:buClr>
              <a:buSzPct val="100000"/>
              <a:buBlip>
                <a:blip r:embed="rId2"/>
              </a:buBlip>
            </a:pPr>
            <a:r>
              <a:rPr lang="en-US" sz="1800" err="1">
                <a:solidFill>
                  <a:schemeClr val="tx1"/>
                </a:solidFill>
                <a:latin typeface="Calibri"/>
                <a:ea typeface="Lato" charset="0"/>
                <a:cs typeface="Calibri"/>
                <a:sym typeface="Lato Light" charset="0"/>
              </a:rPr>
              <a:t>Samtliga</a:t>
            </a:r>
            <a:r>
              <a:rPr lang="en-US" sz="1800" dirty="0">
                <a:solidFill>
                  <a:schemeClr val="tx1"/>
                </a:solidFill>
                <a:latin typeface="Calibri"/>
                <a:ea typeface="Lato" charset="0"/>
                <a:cs typeface="Calibri"/>
                <a:sym typeface="Lato Light" charset="0"/>
              </a:rPr>
              <a:t> </a:t>
            </a:r>
            <a:r>
              <a:rPr lang="en-US" sz="1800" err="1">
                <a:solidFill>
                  <a:schemeClr val="tx1"/>
                </a:solidFill>
                <a:latin typeface="Calibri"/>
                <a:ea typeface="Lato" charset="0"/>
                <a:cs typeface="Calibri"/>
                <a:sym typeface="Lato Light" charset="0"/>
              </a:rPr>
              <a:t>nummer</a:t>
            </a:r>
            <a:r>
              <a:rPr lang="en-US" sz="1800" dirty="0">
                <a:solidFill>
                  <a:schemeClr val="tx1"/>
                </a:solidFill>
                <a:latin typeface="Calibri"/>
                <a:ea typeface="Lato" charset="0"/>
                <a:cs typeface="Calibri"/>
                <a:sym typeface="Lato Light" charset="0"/>
              </a:rPr>
              <a:t> </a:t>
            </a:r>
            <a:r>
              <a:rPr lang="en-US" sz="1800" err="1">
                <a:solidFill>
                  <a:schemeClr val="tx1"/>
                </a:solidFill>
                <a:latin typeface="Calibri"/>
                <a:ea typeface="Lato" charset="0"/>
                <a:cs typeface="Calibri"/>
                <a:sym typeface="Lato Light" charset="0"/>
              </a:rPr>
              <a:t>av</a:t>
            </a:r>
            <a:r>
              <a:rPr lang="en-US" sz="1800" dirty="0">
                <a:solidFill>
                  <a:schemeClr val="tx1"/>
                </a:solidFill>
                <a:latin typeface="Calibri"/>
                <a:ea typeface="Lato" charset="0"/>
                <a:cs typeface="Calibri"/>
                <a:sym typeface="Lato Light" charset="0"/>
              </a:rPr>
              <a:t> </a:t>
            </a:r>
            <a:r>
              <a:rPr lang="en-US" sz="1800" err="1">
                <a:solidFill>
                  <a:schemeClr val="tx1"/>
                </a:solidFill>
                <a:latin typeface="Calibri"/>
                <a:ea typeface="Lato" charset="0"/>
                <a:cs typeface="Calibri"/>
                <a:sym typeface="Lato Light" charset="0"/>
              </a:rPr>
              <a:t>tidskriften</a:t>
            </a:r>
            <a:r>
              <a:rPr lang="en-US" sz="1800" dirty="0">
                <a:solidFill>
                  <a:schemeClr val="tx1"/>
                </a:solidFill>
                <a:latin typeface="Calibri"/>
                <a:ea typeface="Lato" charset="0"/>
                <a:cs typeface="Calibri"/>
                <a:sym typeface="Lato Light" charset="0"/>
              </a:rPr>
              <a:t> </a:t>
            </a:r>
            <a:r>
              <a:rPr lang="en-US" sz="1800">
                <a:solidFill>
                  <a:schemeClr val="tx1"/>
                </a:solidFill>
                <a:latin typeface="Calibri"/>
                <a:ea typeface="Lato" charset="0"/>
                <a:cs typeface="Calibri"/>
                <a:sym typeface="Lato Light" charset="0"/>
              </a:rPr>
              <a:t>AllmänMedicin </a:t>
            </a:r>
            <a:r>
              <a:rPr lang="en-US" sz="1800" err="1">
                <a:solidFill>
                  <a:schemeClr val="tx1"/>
                </a:solidFill>
                <a:latin typeface="Calibri"/>
                <a:ea typeface="Lato" charset="0"/>
                <a:cs typeface="Calibri"/>
                <a:sym typeface="Lato Light" charset="0"/>
              </a:rPr>
              <a:t>från</a:t>
            </a:r>
            <a:r>
              <a:rPr lang="en-US" sz="1800">
                <a:solidFill>
                  <a:schemeClr val="tx1"/>
                </a:solidFill>
                <a:latin typeface="Calibri"/>
                <a:ea typeface="Lato" charset="0"/>
                <a:cs typeface="Calibri"/>
                <a:sym typeface="Lato Light" charset="0"/>
              </a:rPr>
              <a:t> 2004 </a:t>
            </a:r>
            <a:r>
              <a:rPr lang="en-US" sz="1800" err="1">
                <a:solidFill>
                  <a:schemeClr val="tx1"/>
                </a:solidFill>
                <a:latin typeface="Calibri"/>
                <a:ea typeface="Lato" charset="0"/>
                <a:cs typeface="Calibri"/>
                <a:sym typeface="Lato Light" charset="0"/>
              </a:rPr>
              <a:t>och</a:t>
            </a:r>
            <a:r>
              <a:rPr lang="en-US" sz="1800" dirty="0">
                <a:solidFill>
                  <a:schemeClr val="tx1"/>
                </a:solidFill>
                <a:latin typeface="Calibri"/>
                <a:ea typeface="Lato" charset="0"/>
                <a:cs typeface="Calibri"/>
                <a:sym typeface="Lato Light" charset="0"/>
              </a:rPr>
              <a:t> </a:t>
            </a:r>
            <a:r>
              <a:rPr lang="en-US" sz="1800" err="1">
                <a:solidFill>
                  <a:schemeClr val="tx1"/>
                </a:solidFill>
                <a:latin typeface="Calibri"/>
                <a:ea typeface="Lato" charset="0"/>
                <a:cs typeface="Calibri"/>
                <a:sym typeface="Lato Light" charset="0"/>
              </a:rPr>
              <a:t>framåt</a:t>
            </a:r>
            <a:br>
              <a:rPr lang="en-US" sz="1800" dirty="0">
                <a:latin typeface="Calibri"/>
                <a:ea typeface="Lato" charset="0"/>
                <a:cs typeface="Calibri"/>
              </a:rPr>
            </a:br>
            <a:endParaRPr lang="en-US" sz="1800" dirty="0">
              <a:solidFill>
                <a:schemeClr val="tx1"/>
              </a:solidFill>
              <a:latin typeface="Calibri"/>
              <a:ea typeface="Lato" charset="0"/>
              <a:cs typeface="Calibri"/>
              <a:sym typeface="Lato Light" charset="0"/>
            </a:endParaRPr>
          </a:p>
          <a:p>
            <a:pPr marL="457200" indent="-457200" algn="l">
              <a:spcAft>
                <a:spcPts val="600"/>
              </a:spcAft>
              <a:buClr>
                <a:srgbClr val="16C06A"/>
              </a:buClr>
              <a:buSzPct val="100000"/>
              <a:buBlip>
                <a:blip r:embed="rId2"/>
              </a:buBlip>
            </a:pPr>
            <a:r>
              <a:rPr lang="en-US" sz="1800" dirty="0" err="1">
                <a:solidFill>
                  <a:schemeClr val="tx1"/>
                </a:solidFill>
                <a:latin typeface="Calibri"/>
                <a:ea typeface="Lato" charset="0"/>
                <a:cs typeface="Calibri"/>
                <a:sym typeface="Lato Light" charset="0"/>
              </a:rPr>
              <a:t>Bli</a:t>
            </a:r>
            <a:r>
              <a:rPr lang="en-US" sz="1800" dirty="0">
                <a:solidFill>
                  <a:schemeClr val="tx1"/>
                </a:solidFill>
                <a:latin typeface="Calibri"/>
                <a:ea typeface="Lato" charset="0"/>
                <a:cs typeface="Calibri"/>
                <a:sym typeface="Lato Light" charset="0"/>
              </a:rPr>
              <a:t> </a:t>
            </a:r>
            <a:r>
              <a:rPr lang="en-US" sz="1800" dirty="0" err="1">
                <a:solidFill>
                  <a:schemeClr val="tx1"/>
                </a:solidFill>
                <a:latin typeface="Calibri"/>
                <a:ea typeface="Lato" charset="0"/>
                <a:cs typeface="Calibri"/>
                <a:sym typeface="Lato Light" charset="0"/>
              </a:rPr>
              <a:t>medlem</a:t>
            </a:r>
            <a:r>
              <a:rPr lang="en-US" sz="1800" dirty="0">
                <a:solidFill>
                  <a:schemeClr val="tx1"/>
                </a:solidFill>
                <a:latin typeface="Calibri"/>
                <a:ea typeface="Lato" charset="0"/>
                <a:cs typeface="Calibri"/>
                <a:sym typeface="Lato Light" charset="0"/>
              </a:rPr>
              <a:t> – </a:t>
            </a:r>
            <a:r>
              <a:rPr lang="en-US" sz="1800" dirty="0" err="1">
                <a:solidFill>
                  <a:schemeClr val="tx1"/>
                </a:solidFill>
                <a:latin typeface="Calibri"/>
                <a:ea typeface="Lato" charset="0"/>
                <a:cs typeface="Calibri"/>
                <a:sym typeface="Lato Light" charset="0"/>
              </a:rPr>
              <a:t>anmäl</a:t>
            </a:r>
            <a:r>
              <a:rPr lang="en-US" sz="1800" dirty="0">
                <a:solidFill>
                  <a:schemeClr val="tx1"/>
                </a:solidFill>
                <a:latin typeface="Calibri"/>
                <a:ea typeface="Lato" charset="0"/>
                <a:cs typeface="Calibri"/>
                <a:sym typeface="Lato Light" charset="0"/>
              </a:rPr>
              <a:t> dig </a:t>
            </a:r>
            <a:r>
              <a:rPr lang="en-US" sz="1800" dirty="0" err="1">
                <a:solidFill>
                  <a:schemeClr val="tx1"/>
                </a:solidFill>
                <a:latin typeface="Calibri"/>
                <a:ea typeface="Lato" charset="0"/>
                <a:cs typeface="Calibri"/>
                <a:sym typeface="Lato Light" charset="0"/>
              </a:rPr>
              <a:t>på</a:t>
            </a:r>
            <a:r>
              <a:rPr lang="en-US" sz="1800" dirty="0">
                <a:solidFill>
                  <a:schemeClr val="tx1"/>
                </a:solidFill>
                <a:latin typeface="Calibri"/>
                <a:ea typeface="Lato" charset="0"/>
                <a:cs typeface="Calibri"/>
                <a:sym typeface="Lato Light" charset="0"/>
              </a:rPr>
              <a:t> </a:t>
            </a:r>
            <a:r>
              <a:rPr lang="en-US" sz="1800" dirty="0" err="1">
                <a:solidFill>
                  <a:schemeClr val="tx1"/>
                </a:solidFill>
                <a:latin typeface="Calibri"/>
                <a:ea typeface="Lato" charset="0"/>
                <a:cs typeface="Calibri"/>
                <a:sym typeface="Lato Light" charset="0"/>
              </a:rPr>
              <a:t>hemsidan</a:t>
            </a:r>
            <a:endParaRPr lang="en-US" sz="1800" dirty="0">
              <a:solidFill>
                <a:schemeClr val="tx1"/>
              </a:solidFill>
              <a:latin typeface="Calibri"/>
              <a:ea typeface="Lato" charset="0"/>
              <a:cs typeface="Calibri"/>
              <a:sym typeface="Lato Light" charset="0"/>
            </a:endParaRPr>
          </a:p>
          <a:p>
            <a:pPr marL="457200" indent="-457200" algn="l">
              <a:spcAft>
                <a:spcPts val="600"/>
              </a:spcAft>
              <a:buClr>
                <a:srgbClr val="16C06A"/>
              </a:buClr>
              <a:buSzPct val="100000"/>
              <a:buBlip>
                <a:blip r:embed="rId2"/>
              </a:buBlip>
            </a:pPr>
            <a:endParaRPr lang="en-US" sz="1800" dirty="0">
              <a:solidFill>
                <a:schemeClr val="tx1"/>
              </a:solidFill>
              <a:latin typeface="Calibri"/>
              <a:ea typeface="Lato" charset="0"/>
              <a:cs typeface="Calibri"/>
              <a:sym typeface="Lato Light" charset="0"/>
            </a:endParaRPr>
          </a:p>
        </p:txBody>
      </p:sp>
      <p:pic>
        <p:nvPicPr>
          <p:cNvPr id="5" name="Bildobjekt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96352" y="4299942"/>
            <a:ext cx="1231957" cy="548015"/>
          </a:xfrm>
          <a:prstGeom prst="rect">
            <a:avLst/>
          </a:prstGeom>
        </p:spPr>
      </p:pic>
      <p:pic>
        <p:nvPicPr>
          <p:cNvPr id="4" name="Bildobjekt 3">
            <a:extLst>
              <a:ext uri="{FF2B5EF4-FFF2-40B4-BE49-F238E27FC236}">
                <a16:creationId xmlns:a16="http://schemas.microsoft.com/office/drawing/2014/main" id="{47871EBA-8C54-E74A-832E-1374B61C8338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t="2551" b="8142"/>
          <a:stretch/>
        </p:blipFill>
        <p:spPr>
          <a:xfrm>
            <a:off x="755575" y="1419622"/>
            <a:ext cx="2816541" cy="266429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3219988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 xmlns:p14="http://schemas.microsoft.com/office/powerpoint/2010/main"/>
    </mc:Fallback>
  </mc:AlternateContent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15"/>
          <p:cNvSpPr>
            <a:spLocks/>
          </p:cNvSpPr>
          <p:nvPr/>
        </p:nvSpPr>
        <p:spPr bwMode="auto">
          <a:xfrm>
            <a:off x="904784" y="903771"/>
            <a:ext cx="4464496" cy="67166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12700" cap="flat">
                <a:solidFill>
                  <a:schemeClr val="tx1"/>
                </a:solidFill>
                <a:miter lim="800000"/>
                <a:headEnd type="none" w="med" len="med"/>
                <a:tailEnd type="none" w="med" len="med"/>
              </a14:hiddenLine>
            </a:ext>
          </a:extLst>
        </p:spPr>
        <p:txBody>
          <a:bodyPr lIns="0" tIns="0" rIns="0" bIns="0" anchor="ctr"/>
          <a:lstStyle/>
          <a:p>
            <a:pPr algn="l">
              <a:buClr>
                <a:srgbClr val="16C06A"/>
              </a:buClr>
              <a:buSzPct val="100000"/>
            </a:pPr>
            <a:r>
              <a:rPr lang="en-US" sz="2000" dirty="0">
                <a:solidFill>
                  <a:schemeClr val="tx1"/>
                </a:solidFill>
                <a:latin typeface="Calibri"/>
                <a:ea typeface="Lato" charset="0"/>
                <a:cs typeface="Calibri"/>
                <a:sym typeface="Lato Light" charset="0"/>
              </a:rPr>
              <a:t>SFAM:s </a:t>
            </a:r>
            <a:r>
              <a:rPr lang="en-US" sz="2000" dirty="0" err="1">
                <a:solidFill>
                  <a:schemeClr val="tx1"/>
                </a:solidFill>
                <a:latin typeface="Calibri"/>
                <a:ea typeface="Lato" charset="0"/>
                <a:cs typeface="Calibri"/>
                <a:sym typeface="Lato Light" charset="0"/>
              </a:rPr>
              <a:t>debattforum</a:t>
            </a:r>
            <a:endParaRPr lang="en-US" sz="2000" dirty="0">
              <a:solidFill>
                <a:schemeClr val="tx1"/>
              </a:solidFill>
              <a:latin typeface="Calibri"/>
              <a:ea typeface="Lato" charset="0"/>
              <a:cs typeface="Calibri"/>
              <a:sym typeface="Lato Light" charset="0"/>
            </a:endParaRPr>
          </a:p>
        </p:txBody>
      </p:sp>
      <p:sp>
        <p:nvSpPr>
          <p:cNvPr id="10" name="Rectangle 3"/>
          <p:cNvSpPr>
            <a:spLocks/>
          </p:cNvSpPr>
          <p:nvPr/>
        </p:nvSpPr>
        <p:spPr bwMode="auto">
          <a:xfrm>
            <a:off x="899592" y="699542"/>
            <a:ext cx="3456384" cy="40845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12700" cap="flat">
                <a:solidFill>
                  <a:schemeClr val="tx1"/>
                </a:solidFill>
                <a:miter lim="800000"/>
                <a:headEnd type="none" w="med" len="med"/>
                <a:tailEnd type="none" w="med" len="med"/>
              </a14:hiddenLine>
            </a:ext>
          </a:extLst>
        </p:spPr>
        <p:txBody>
          <a:bodyPr lIns="0" tIns="0" rIns="0" bIns="0" anchor="ctr"/>
          <a:lstStyle/>
          <a:p>
            <a:pPr algn="l">
              <a:lnSpc>
                <a:spcPct val="70000"/>
              </a:lnSpc>
            </a:pPr>
            <a:r>
              <a:rPr lang="en-US" sz="4500" b="1" dirty="0" err="1">
                <a:solidFill>
                  <a:schemeClr val="tx1"/>
                </a:solidFill>
                <a:latin typeface="Calibri"/>
                <a:ea typeface="Calibri"/>
                <a:cs typeface="Calibri"/>
                <a:sym typeface="Bebas Neue" charset="0"/>
              </a:rPr>
              <a:t>Ordbyte</a:t>
            </a:r>
            <a:endParaRPr lang="en-US" sz="4500" b="1" dirty="0">
              <a:solidFill>
                <a:schemeClr val="tx1"/>
              </a:solidFill>
              <a:latin typeface="Calibri"/>
              <a:ea typeface="Bebas Neue Light" charset="0"/>
              <a:cs typeface="Calibri"/>
              <a:sym typeface="Bebas Neue" charset="0"/>
            </a:endParaRPr>
          </a:p>
        </p:txBody>
      </p:sp>
      <p:pic>
        <p:nvPicPr>
          <p:cNvPr id="11" name="Bildobjekt 10"/>
          <p:cNvPicPr>
            <a:picLocks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438" t="8406" r="35914" b="1384"/>
          <a:stretch/>
        </p:blipFill>
        <p:spPr>
          <a:xfrm>
            <a:off x="5436096" y="-740618"/>
            <a:ext cx="4364795" cy="4320480"/>
          </a:xfrm>
          <a:prstGeom prst="ellipse">
            <a:avLst/>
          </a:prstGeom>
        </p:spPr>
      </p:pic>
      <p:pic>
        <p:nvPicPr>
          <p:cNvPr id="6" name="Bildobjekt 5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96352" y="4299942"/>
            <a:ext cx="1231957" cy="548015"/>
          </a:xfrm>
          <a:prstGeom prst="rect">
            <a:avLst/>
          </a:prstGeom>
        </p:spPr>
      </p:pic>
      <p:sp>
        <p:nvSpPr>
          <p:cNvPr id="9" name="Rectangle 15"/>
          <p:cNvSpPr>
            <a:spLocks/>
          </p:cNvSpPr>
          <p:nvPr/>
        </p:nvSpPr>
        <p:spPr bwMode="auto">
          <a:xfrm>
            <a:off x="899592" y="1707654"/>
            <a:ext cx="5256585" cy="252028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12700" cap="flat">
                <a:solidFill>
                  <a:schemeClr val="tx1"/>
                </a:solidFill>
                <a:miter lim="800000"/>
                <a:headEnd type="none" w="med" len="med"/>
                <a:tailEnd type="none" w="med" len="med"/>
              </a14:hiddenLine>
            </a:ext>
          </a:extLst>
        </p:spPr>
        <p:txBody>
          <a:bodyPr lIns="0" tIns="0" rIns="0" bIns="0" anchor="ctr"/>
          <a:lstStyle/>
          <a:p>
            <a:pPr marL="457200" indent="-457200" algn="l">
              <a:spcAft>
                <a:spcPts val="600"/>
              </a:spcAft>
              <a:buClr>
                <a:srgbClr val="16C06A"/>
              </a:buClr>
              <a:buSzPct val="100000"/>
              <a:buBlip>
                <a:blip r:embed="rId4"/>
              </a:buBlip>
            </a:pPr>
            <a:r>
              <a:rPr lang="en-US" sz="1800" dirty="0" err="1">
                <a:solidFill>
                  <a:schemeClr val="tx1"/>
                </a:solidFill>
                <a:latin typeface="Calibri"/>
                <a:ea typeface="Lato" charset="0"/>
                <a:cs typeface="Calibri"/>
                <a:sym typeface="Lato Light" charset="0"/>
              </a:rPr>
              <a:t>Över</a:t>
            </a:r>
            <a:r>
              <a:rPr lang="en-US" sz="1800" dirty="0">
                <a:solidFill>
                  <a:schemeClr val="tx1"/>
                </a:solidFill>
                <a:latin typeface="Calibri"/>
                <a:ea typeface="Lato" charset="0"/>
                <a:cs typeface="Calibri"/>
                <a:sym typeface="Lato Light" charset="0"/>
              </a:rPr>
              <a:t> 600 </a:t>
            </a:r>
            <a:r>
              <a:rPr lang="en-US" sz="1800" dirty="0" err="1">
                <a:solidFill>
                  <a:schemeClr val="tx1"/>
                </a:solidFill>
                <a:latin typeface="Calibri"/>
                <a:ea typeface="Lato" charset="0"/>
                <a:cs typeface="Calibri"/>
                <a:sym typeface="Lato Light" charset="0"/>
              </a:rPr>
              <a:t>deltagare</a:t>
            </a:r>
            <a:r>
              <a:rPr lang="en-US" sz="1800" dirty="0">
                <a:solidFill>
                  <a:schemeClr val="tx1"/>
                </a:solidFill>
                <a:latin typeface="Calibri"/>
                <a:ea typeface="Lato" charset="0"/>
                <a:cs typeface="Calibri"/>
                <a:sym typeface="Lato Light" charset="0"/>
              </a:rPr>
              <a:t>, de </a:t>
            </a:r>
            <a:r>
              <a:rPr lang="en-US" sz="1800" dirty="0" err="1">
                <a:solidFill>
                  <a:schemeClr val="tx1"/>
                </a:solidFill>
                <a:latin typeface="Calibri"/>
                <a:ea typeface="Lato" charset="0"/>
                <a:cs typeface="Calibri"/>
                <a:sym typeface="Lato Light" charset="0"/>
              </a:rPr>
              <a:t>flesta</a:t>
            </a:r>
            <a:r>
              <a:rPr lang="en-US" sz="1800" dirty="0">
                <a:solidFill>
                  <a:schemeClr val="tx1"/>
                </a:solidFill>
                <a:latin typeface="Calibri"/>
                <a:ea typeface="Lato" charset="0"/>
                <a:cs typeface="Calibri"/>
                <a:sym typeface="Lato Light" charset="0"/>
              </a:rPr>
              <a:t> </a:t>
            </a:r>
            <a:r>
              <a:rPr lang="en-US" sz="1800" dirty="0" err="1">
                <a:solidFill>
                  <a:schemeClr val="tx1"/>
                </a:solidFill>
                <a:latin typeface="Calibri"/>
                <a:ea typeface="Lato" charset="0"/>
                <a:cs typeface="Calibri"/>
                <a:sym typeface="Lato Light" charset="0"/>
              </a:rPr>
              <a:t>allmänläkare</a:t>
            </a:r>
            <a:endParaRPr lang="en-US" sz="1800" dirty="0">
              <a:solidFill>
                <a:schemeClr val="tx1"/>
              </a:solidFill>
              <a:latin typeface="Calibri"/>
              <a:ea typeface="Lato" charset="0"/>
              <a:cs typeface="Calibri"/>
              <a:sym typeface="Lato Light" charset="0"/>
            </a:endParaRPr>
          </a:p>
          <a:p>
            <a:pPr marL="457200" indent="-457200" algn="l">
              <a:spcAft>
                <a:spcPts val="600"/>
              </a:spcAft>
              <a:buClr>
                <a:srgbClr val="16C06A"/>
              </a:buClr>
              <a:buSzPct val="100000"/>
              <a:buBlip>
                <a:blip r:embed="rId4"/>
              </a:buBlip>
            </a:pPr>
            <a:r>
              <a:rPr lang="en-US" sz="1800" dirty="0">
                <a:solidFill>
                  <a:schemeClr val="tx1"/>
                </a:solidFill>
                <a:latin typeface="Calibri"/>
                <a:ea typeface="Lato" charset="0"/>
                <a:cs typeface="Calibri"/>
                <a:sym typeface="Lato Light" charset="0"/>
              </a:rPr>
              <a:t>Inspiration </a:t>
            </a:r>
            <a:r>
              <a:rPr lang="en-US" sz="1800" dirty="0" err="1">
                <a:solidFill>
                  <a:schemeClr val="tx1"/>
                </a:solidFill>
                <a:latin typeface="Calibri"/>
                <a:ea typeface="Lato" charset="0"/>
                <a:cs typeface="Calibri"/>
                <a:sym typeface="Lato Light" charset="0"/>
              </a:rPr>
              <a:t>och</a:t>
            </a:r>
            <a:r>
              <a:rPr lang="en-US" sz="1800" dirty="0">
                <a:solidFill>
                  <a:schemeClr val="tx1"/>
                </a:solidFill>
                <a:latin typeface="Calibri"/>
                <a:ea typeface="Lato" charset="0"/>
                <a:cs typeface="Calibri"/>
                <a:sym typeface="Lato Light" charset="0"/>
              </a:rPr>
              <a:t> </a:t>
            </a:r>
            <a:r>
              <a:rPr lang="en-US" sz="1800" dirty="0" err="1">
                <a:solidFill>
                  <a:schemeClr val="tx1"/>
                </a:solidFill>
                <a:latin typeface="Calibri"/>
                <a:ea typeface="Lato" charset="0"/>
                <a:cs typeface="Calibri"/>
                <a:sym typeface="Lato Light" charset="0"/>
              </a:rPr>
              <a:t>tankar</a:t>
            </a:r>
            <a:endParaRPr lang="en-US" sz="1800" dirty="0">
              <a:solidFill>
                <a:schemeClr val="tx1"/>
              </a:solidFill>
              <a:latin typeface="Calibri"/>
              <a:ea typeface="Lato" charset="0"/>
              <a:cs typeface="Calibri"/>
              <a:sym typeface="Lato Light" charset="0"/>
            </a:endParaRPr>
          </a:p>
          <a:p>
            <a:pPr marL="457200" indent="-457200" algn="l">
              <a:spcAft>
                <a:spcPts val="600"/>
              </a:spcAft>
              <a:buClr>
                <a:srgbClr val="16C06A"/>
              </a:buClr>
              <a:buSzPct val="100000"/>
              <a:buBlip>
                <a:blip r:embed="rId4"/>
              </a:buBlip>
            </a:pPr>
            <a:r>
              <a:rPr lang="en-US" sz="1800" dirty="0" err="1">
                <a:solidFill>
                  <a:schemeClr val="tx1"/>
                </a:solidFill>
                <a:latin typeface="Calibri"/>
                <a:ea typeface="Lato" charset="0"/>
                <a:cs typeface="Calibri"/>
                <a:sym typeface="Lato Light" charset="0"/>
              </a:rPr>
              <a:t>Frågor</a:t>
            </a:r>
            <a:r>
              <a:rPr lang="en-US" sz="1800" dirty="0">
                <a:solidFill>
                  <a:schemeClr val="tx1"/>
                </a:solidFill>
                <a:latin typeface="Calibri"/>
                <a:ea typeface="Lato" charset="0"/>
                <a:cs typeface="Calibri"/>
                <a:sym typeface="Lato Light" charset="0"/>
              </a:rPr>
              <a:t> </a:t>
            </a:r>
            <a:r>
              <a:rPr lang="en-US" sz="1800" dirty="0" err="1">
                <a:solidFill>
                  <a:schemeClr val="tx1"/>
                </a:solidFill>
                <a:latin typeface="Calibri"/>
                <a:ea typeface="Lato" charset="0"/>
                <a:cs typeface="Calibri"/>
                <a:sym typeface="Lato Light" charset="0"/>
              </a:rPr>
              <a:t>och</a:t>
            </a:r>
            <a:r>
              <a:rPr lang="en-US" sz="1800" dirty="0">
                <a:solidFill>
                  <a:schemeClr val="tx1"/>
                </a:solidFill>
                <a:latin typeface="Calibri"/>
                <a:ea typeface="Lato" charset="0"/>
                <a:cs typeface="Calibri"/>
                <a:sym typeface="Lato Light" charset="0"/>
              </a:rPr>
              <a:t> </a:t>
            </a:r>
            <a:r>
              <a:rPr lang="en-US" sz="1800" dirty="0" err="1">
                <a:solidFill>
                  <a:schemeClr val="tx1"/>
                </a:solidFill>
                <a:latin typeface="Calibri"/>
                <a:ea typeface="Lato" charset="0"/>
                <a:cs typeface="Calibri"/>
                <a:sym typeface="Lato Light" charset="0"/>
              </a:rPr>
              <a:t>svar</a:t>
            </a:r>
            <a:endParaRPr lang="en-US" sz="1800" dirty="0">
              <a:solidFill>
                <a:schemeClr val="tx1"/>
              </a:solidFill>
              <a:latin typeface="Calibri"/>
              <a:ea typeface="Lato" charset="0"/>
              <a:cs typeface="Calibri"/>
              <a:sym typeface="Lato Light" charset="0"/>
            </a:endParaRPr>
          </a:p>
          <a:p>
            <a:pPr marL="457200" indent="-457200" algn="l">
              <a:spcAft>
                <a:spcPts val="600"/>
              </a:spcAft>
              <a:buClr>
                <a:srgbClr val="16C06A"/>
              </a:buClr>
              <a:buSzPct val="100000"/>
              <a:buBlip>
                <a:blip r:embed="rId4"/>
              </a:buBlip>
            </a:pPr>
            <a:r>
              <a:rPr lang="en-US" sz="1800" dirty="0">
                <a:solidFill>
                  <a:schemeClr val="tx1"/>
                </a:solidFill>
                <a:latin typeface="Calibri"/>
                <a:ea typeface="Lato" charset="0"/>
                <a:cs typeface="Calibri"/>
                <a:sym typeface="Lato Light" charset="0"/>
              </a:rPr>
              <a:t>Nya </a:t>
            </a:r>
            <a:r>
              <a:rPr lang="en-US" sz="1800" dirty="0" err="1">
                <a:solidFill>
                  <a:schemeClr val="tx1"/>
                </a:solidFill>
                <a:latin typeface="Calibri"/>
                <a:ea typeface="Lato" charset="0"/>
                <a:cs typeface="Calibri"/>
                <a:sym typeface="Lato Light" charset="0"/>
              </a:rPr>
              <a:t>rön</a:t>
            </a:r>
            <a:endParaRPr lang="en-US" sz="1800" dirty="0">
              <a:solidFill>
                <a:schemeClr val="tx1"/>
              </a:solidFill>
              <a:latin typeface="Calibri"/>
              <a:ea typeface="Lato" charset="0"/>
              <a:cs typeface="Calibri"/>
              <a:sym typeface="Lato Light" charset="0"/>
            </a:endParaRPr>
          </a:p>
          <a:p>
            <a:pPr marL="457200" indent="-457200" algn="l">
              <a:spcAft>
                <a:spcPts val="600"/>
              </a:spcAft>
              <a:buClr>
                <a:srgbClr val="16C06A"/>
              </a:buClr>
              <a:buSzPct val="100000"/>
              <a:buBlip>
                <a:blip r:embed="rId4"/>
              </a:buBlip>
            </a:pPr>
            <a:r>
              <a:rPr lang="en-US" sz="1800" dirty="0" err="1">
                <a:solidFill>
                  <a:schemeClr val="tx1"/>
                </a:solidFill>
                <a:latin typeface="Calibri"/>
                <a:ea typeface="Lato" charset="0"/>
                <a:cs typeface="Calibri"/>
                <a:sym typeface="Lato Light" charset="0"/>
              </a:rPr>
              <a:t>Ordningsman</a:t>
            </a:r>
            <a:r>
              <a:rPr lang="en-US" sz="1800" dirty="0">
                <a:solidFill>
                  <a:schemeClr val="tx1"/>
                </a:solidFill>
                <a:latin typeface="Calibri"/>
                <a:ea typeface="Lato" charset="0"/>
                <a:cs typeface="Calibri"/>
                <a:sym typeface="Lato Light" charset="0"/>
              </a:rPr>
              <a:t>: Anders </a:t>
            </a:r>
            <a:r>
              <a:rPr lang="en-US" sz="1800" dirty="0" err="1">
                <a:solidFill>
                  <a:schemeClr val="tx1"/>
                </a:solidFill>
                <a:latin typeface="Calibri"/>
                <a:ea typeface="Lato" charset="0"/>
                <a:cs typeface="Calibri"/>
                <a:sym typeface="Lato Light" charset="0"/>
              </a:rPr>
              <a:t>Hernborg</a:t>
            </a:r>
            <a:endParaRPr lang="en-US" sz="1800" dirty="0">
              <a:solidFill>
                <a:schemeClr val="tx1"/>
              </a:solidFill>
              <a:latin typeface="Calibri"/>
              <a:ea typeface="Lato" charset="0"/>
              <a:cs typeface="Calibri"/>
              <a:sym typeface="Lato Light" charset="0"/>
            </a:endParaRPr>
          </a:p>
          <a:p>
            <a:pPr marL="457200" indent="-457200" algn="l">
              <a:spcAft>
                <a:spcPts val="600"/>
              </a:spcAft>
              <a:buClr>
                <a:srgbClr val="16C06A"/>
              </a:buClr>
              <a:buSzPct val="100000"/>
              <a:buBlip>
                <a:blip r:embed="rId4"/>
              </a:buBlip>
            </a:pPr>
            <a:endParaRPr lang="en-US" sz="1800" dirty="0">
              <a:solidFill>
                <a:schemeClr val="tx1"/>
              </a:solidFill>
              <a:latin typeface="Calibri"/>
              <a:ea typeface="Lato" charset="0"/>
              <a:cs typeface="Calibri"/>
              <a:sym typeface="Lato Light" charset="0"/>
            </a:endParaRPr>
          </a:p>
          <a:p>
            <a:pPr marL="457200" indent="-457200" algn="l">
              <a:spcAft>
                <a:spcPts val="600"/>
              </a:spcAft>
              <a:buClr>
                <a:srgbClr val="16C06A"/>
              </a:buClr>
              <a:buSzPct val="100000"/>
              <a:buBlip>
                <a:blip r:embed="rId4"/>
              </a:buBlip>
            </a:pPr>
            <a:r>
              <a:rPr lang="en-US" sz="1800" dirty="0" err="1">
                <a:solidFill>
                  <a:schemeClr val="tx1"/>
                </a:solidFill>
                <a:latin typeface="Calibri"/>
                <a:ea typeface="Lato" charset="0"/>
                <a:cs typeface="Calibri"/>
                <a:sym typeface="Lato Light" charset="0"/>
              </a:rPr>
              <a:t>Vill</a:t>
            </a:r>
            <a:r>
              <a:rPr lang="en-US" sz="1800" dirty="0">
                <a:solidFill>
                  <a:schemeClr val="tx1"/>
                </a:solidFill>
                <a:latin typeface="Calibri"/>
                <a:ea typeface="Lato" charset="0"/>
                <a:cs typeface="Calibri"/>
                <a:sym typeface="Lato Light" charset="0"/>
              </a:rPr>
              <a:t> du </a:t>
            </a:r>
            <a:r>
              <a:rPr lang="en-US" sz="1800" dirty="0" err="1">
                <a:solidFill>
                  <a:schemeClr val="tx1"/>
                </a:solidFill>
                <a:latin typeface="Calibri"/>
                <a:ea typeface="Lato" charset="0"/>
                <a:cs typeface="Calibri"/>
                <a:sym typeface="Lato Light" charset="0"/>
              </a:rPr>
              <a:t>gå</a:t>
            </a:r>
            <a:r>
              <a:rPr lang="en-US" sz="1800" dirty="0">
                <a:solidFill>
                  <a:schemeClr val="tx1"/>
                </a:solidFill>
                <a:latin typeface="Calibri"/>
                <a:ea typeface="Lato" charset="0"/>
                <a:cs typeface="Calibri"/>
                <a:sym typeface="Lato Light" charset="0"/>
              </a:rPr>
              <a:t> med? </a:t>
            </a:r>
            <a:r>
              <a:rPr lang="en-US" sz="1800" dirty="0" err="1">
                <a:solidFill>
                  <a:schemeClr val="tx1"/>
                </a:solidFill>
                <a:latin typeface="Calibri"/>
                <a:ea typeface="Lato" charset="0"/>
                <a:cs typeface="Calibri"/>
                <a:sym typeface="Lato Light" charset="0"/>
              </a:rPr>
              <a:t>Skicka</a:t>
            </a:r>
            <a:r>
              <a:rPr lang="en-US" sz="1800" dirty="0">
                <a:solidFill>
                  <a:schemeClr val="tx1"/>
                </a:solidFill>
                <a:latin typeface="Calibri"/>
                <a:ea typeface="Lato" charset="0"/>
                <a:cs typeface="Calibri"/>
                <a:sym typeface="Lato Light" charset="0"/>
              </a:rPr>
              <a:t> </a:t>
            </a:r>
            <a:r>
              <a:rPr lang="en-US" sz="1800" dirty="0" err="1">
                <a:solidFill>
                  <a:schemeClr val="tx1"/>
                </a:solidFill>
                <a:latin typeface="Calibri"/>
                <a:ea typeface="Lato" charset="0"/>
                <a:cs typeface="Calibri"/>
                <a:sym typeface="Lato Light" charset="0"/>
              </a:rPr>
              <a:t>ett</a:t>
            </a:r>
            <a:r>
              <a:rPr lang="en-US" sz="1800" dirty="0">
                <a:solidFill>
                  <a:schemeClr val="tx1"/>
                </a:solidFill>
                <a:latin typeface="Calibri"/>
                <a:ea typeface="Lato" charset="0"/>
                <a:cs typeface="Calibri"/>
                <a:sym typeface="Lato Light" charset="0"/>
              </a:rPr>
              <a:t> </a:t>
            </a:r>
            <a:r>
              <a:rPr lang="en-US" sz="1800" dirty="0" err="1">
                <a:solidFill>
                  <a:schemeClr val="tx1"/>
                </a:solidFill>
                <a:latin typeface="Calibri"/>
                <a:ea typeface="Lato" charset="0"/>
                <a:cs typeface="Calibri"/>
                <a:sym typeface="Lato Light" charset="0"/>
              </a:rPr>
              <a:t>tomt</a:t>
            </a:r>
            <a:r>
              <a:rPr lang="en-US" sz="1800" dirty="0">
                <a:solidFill>
                  <a:schemeClr val="tx1"/>
                </a:solidFill>
                <a:latin typeface="Calibri"/>
                <a:ea typeface="Lato" charset="0"/>
                <a:cs typeface="Calibri"/>
                <a:sym typeface="Lato Light" charset="0"/>
              </a:rPr>
              <a:t> </a:t>
            </a:r>
            <a:r>
              <a:rPr lang="en-US" sz="1800" dirty="0" err="1">
                <a:solidFill>
                  <a:schemeClr val="tx1"/>
                </a:solidFill>
                <a:latin typeface="Calibri"/>
                <a:ea typeface="Lato" charset="0"/>
                <a:cs typeface="Calibri"/>
                <a:sym typeface="Lato Light" charset="0"/>
              </a:rPr>
              <a:t>brev</a:t>
            </a:r>
            <a:r>
              <a:rPr lang="en-US" sz="1800" dirty="0">
                <a:solidFill>
                  <a:schemeClr val="tx1"/>
                </a:solidFill>
                <a:latin typeface="Calibri"/>
                <a:ea typeface="Lato" charset="0"/>
                <a:cs typeface="Calibri"/>
                <a:sym typeface="Lato Light" charset="0"/>
              </a:rPr>
              <a:t> till</a:t>
            </a:r>
            <a:br>
              <a:rPr lang="en-US" sz="1800" dirty="0">
                <a:solidFill>
                  <a:schemeClr val="tx1"/>
                </a:solidFill>
                <a:latin typeface="Calibri"/>
                <a:ea typeface="Lato" charset="0"/>
                <a:cs typeface="Calibri"/>
                <a:sym typeface="Lato Light" charset="0"/>
              </a:rPr>
            </a:br>
            <a:r>
              <a:rPr lang="en-US" sz="1800" dirty="0" err="1">
                <a:solidFill>
                  <a:schemeClr val="tx1"/>
                </a:solidFill>
                <a:latin typeface="Calibri"/>
                <a:ea typeface="Lato" charset="0"/>
                <a:cs typeface="Calibri"/>
                <a:sym typeface="Lato Light" charset="0"/>
              </a:rPr>
              <a:t>sfam-ordbyte+subscribe@googlegroups.com</a:t>
            </a:r>
            <a:endParaRPr lang="en-US" sz="1800" dirty="0">
              <a:solidFill>
                <a:schemeClr val="tx1"/>
              </a:solidFill>
              <a:latin typeface="Calibri"/>
              <a:ea typeface="Lato" charset="0"/>
              <a:cs typeface="Calibri"/>
              <a:sym typeface="Lato Light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58377537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 xmlns:p14="http://schemas.microsoft.com/office/powerpoint/2010/main"/>
    </mc:Fallback>
  </mc:AlternateContent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3"/>
          <p:cNvSpPr>
            <a:spLocks/>
          </p:cNvSpPr>
          <p:nvPr/>
        </p:nvSpPr>
        <p:spPr bwMode="auto">
          <a:xfrm>
            <a:off x="899592" y="699542"/>
            <a:ext cx="6768752" cy="40845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12700" cap="flat">
                <a:solidFill>
                  <a:schemeClr val="tx1"/>
                </a:solidFill>
                <a:miter lim="800000"/>
                <a:headEnd type="none" w="med" len="med"/>
                <a:tailEnd type="none" w="med" len="med"/>
              </a14:hiddenLine>
            </a:ext>
          </a:extLst>
        </p:spPr>
        <p:txBody>
          <a:bodyPr lIns="0" tIns="0" rIns="0" bIns="0" anchor="ctr"/>
          <a:lstStyle/>
          <a:p>
            <a:pPr algn="l">
              <a:lnSpc>
                <a:spcPct val="70000"/>
              </a:lnSpc>
            </a:pPr>
            <a:r>
              <a:rPr lang="en-US" sz="4500" b="1" dirty="0" err="1">
                <a:solidFill>
                  <a:srgbClr val="051423"/>
                </a:solidFill>
                <a:latin typeface="Calibri"/>
                <a:ea typeface="Calibri"/>
                <a:cs typeface="Calibri"/>
                <a:sym typeface="Bebas Neue" charset="0"/>
              </a:rPr>
              <a:t>Internationellt</a:t>
            </a:r>
            <a:r>
              <a:rPr lang="en-US" sz="4500" b="1" dirty="0">
                <a:solidFill>
                  <a:srgbClr val="051423"/>
                </a:solidFill>
                <a:latin typeface="Calibri"/>
                <a:ea typeface="Calibri"/>
                <a:cs typeface="Calibri"/>
                <a:sym typeface="Bebas Neue" charset="0"/>
              </a:rPr>
              <a:t> </a:t>
            </a:r>
            <a:r>
              <a:rPr lang="en-US" sz="4500" b="1" dirty="0" err="1">
                <a:solidFill>
                  <a:srgbClr val="051423"/>
                </a:solidFill>
                <a:latin typeface="Calibri"/>
                <a:ea typeface="Calibri"/>
                <a:cs typeface="Calibri"/>
                <a:sym typeface="Bebas Neue" charset="0"/>
              </a:rPr>
              <a:t>samarbete</a:t>
            </a:r>
            <a:endParaRPr lang="en-US" sz="4500" b="1" dirty="0">
              <a:solidFill>
                <a:srgbClr val="051423"/>
              </a:solidFill>
              <a:latin typeface="Calibri"/>
              <a:ea typeface="Bebas Neue Light" charset="0"/>
              <a:cs typeface="Calibri"/>
              <a:sym typeface="Bebas Neue" charset="0"/>
            </a:endParaRPr>
          </a:p>
        </p:txBody>
      </p:sp>
      <p:sp>
        <p:nvSpPr>
          <p:cNvPr id="6" name="Rectangle 15"/>
          <p:cNvSpPr>
            <a:spLocks/>
          </p:cNvSpPr>
          <p:nvPr/>
        </p:nvSpPr>
        <p:spPr bwMode="auto">
          <a:xfrm>
            <a:off x="911530" y="1262533"/>
            <a:ext cx="7200800" cy="186566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12700" cap="flat">
                <a:solidFill>
                  <a:schemeClr val="tx1"/>
                </a:solidFill>
                <a:miter lim="800000"/>
                <a:headEnd type="none" w="med" len="med"/>
                <a:tailEnd type="none" w="med" len="med"/>
              </a14:hiddenLine>
            </a:ext>
          </a:extLst>
        </p:spPr>
        <p:txBody>
          <a:bodyPr lIns="0" tIns="0" rIns="0" bIns="0" anchor="ctr"/>
          <a:lstStyle/>
          <a:p>
            <a:pPr marL="457200" indent="-457200" algn="l">
              <a:spcAft>
                <a:spcPts val="600"/>
              </a:spcAft>
              <a:buClr>
                <a:srgbClr val="16C06A"/>
              </a:buClr>
              <a:buSzPct val="100000"/>
              <a:buBlip>
                <a:blip r:embed="rId2"/>
              </a:buBlip>
            </a:pPr>
            <a:r>
              <a:rPr lang="en-US" sz="1600" dirty="0">
                <a:solidFill>
                  <a:schemeClr val="tx1"/>
                </a:solidFill>
                <a:latin typeface="Calibri"/>
                <a:ea typeface="Lato" charset="0"/>
                <a:cs typeface="Calibri"/>
                <a:sym typeface="Lato Light" charset="0"/>
              </a:rPr>
              <a:t>Nordic Federation of General Practice</a:t>
            </a:r>
          </a:p>
          <a:p>
            <a:pPr marL="971550" lvl="3" indent="-457200" algn="l">
              <a:spcAft>
                <a:spcPts val="600"/>
              </a:spcAft>
              <a:buClr>
                <a:srgbClr val="16C06A"/>
              </a:buClr>
              <a:buSzPct val="100000"/>
              <a:buFont typeface="Arial" charset="0"/>
              <a:buChar char="•"/>
            </a:pPr>
            <a:r>
              <a:rPr lang="en-US" sz="1600" dirty="0">
                <a:solidFill>
                  <a:schemeClr val="tx1"/>
                </a:solidFill>
                <a:latin typeface="Calibri"/>
                <a:ea typeface="Lato" charset="0"/>
                <a:cs typeface="Calibri"/>
                <a:sym typeface="Lato Light" charset="0"/>
              </a:rPr>
              <a:t>Nordic Congress of General Practice</a:t>
            </a:r>
          </a:p>
          <a:p>
            <a:pPr marL="971550" lvl="3" indent="-457200" algn="l">
              <a:spcAft>
                <a:spcPts val="600"/>
              </a:spcAft>
              <a:buClr>
                <a:srgbClr val="16C06A"/>
              </a:buClr>
              <a:buSzPct val="100000"/>
              <a:buFont typeface="Arial" charset="0"/>
              <a:buChar char="•"/>
            </a:pPr>
            <a:r>
              <a:rPr lang="en-US" sz="1600" dirty="0">
                <a:solidFill>
                  <a:schemeClr val="tx1"/>
                </a:solidFill>
                <a:latin typeface="Calibri"/>
                <a:ea typeface="Lato" charset="0"/>
                <a:cs typeface="Calibri"/>
                <a:sym typeface="Lato Light" charset="0"/>
              </a:rPr>
              <a:t>Scandinavian Journal of Primary Healthcare</a:t>
            </a:r>
          </a:p>
          <a:p>
            <a:pPr marL="457200" indent="-457200" algn="l">
              <a:spcAft>
                <a:spcPts val="600"/>
              </a:spcAft>
              <a:buClr>
                <a:srgbClr val="16C06A"/>
              </a:buClr>
              <a:buSzPct val="100000"/>
              <a:buBlip>
                <a:blip r:embed="rId2"/>
              </a:buBlip>
            </a:pPr>
            <a:r>
              <a:rPr lang="en-US" sz="1600" dirty="0">
                <a:solidFill>
                  <a:schemeClr val="tx1"/>
                </a:solidFill>
                <a:latin typeface="Calibri"/>
                <a:ea typeface="Lato" charset="0"/>
                <a:cs typeface="Calibri"/>
                <a:sym typeface="Lato Light" charset="0"/>
              </a:rPr>
              <a:t>EGPRN  European General Practice Research Network</a:t>
            </a:r>
          </a:p>
          <a:p>
            <a:pPr marL="457200" indent="-457200" algn="l">
              <a:spcAft>
                <a:spcPts val="600"/>
              </a:spcAft>
              <a:buClr>
                <a:srgbClr val="16C06A"/>
              </a:buClr>
              <a:buSzPct val="100000"/>
              <a:buBlip>
                <a:blip r:embed="rId2"/>
              </a:buBlip>
            </a:pPr>
            <a:r>
              <a:rPr lang="en-US" sz="1600" dirty="0">
                <a:solidFill>
                  <a:schemeClr val="tx1"/>
                </a:solidFill>
                <a:latin typeface="Calibri"/>
                <a:ea typeface="Lato" charset="0"/>
                <a:cs typeface="Calibri"/>
                <a:sym typeface="Lato Light" charset="0"/>
              </a:rPr>
              <a:t>EURACT  European </a:t>
            </a:r>
            <a:r>
              <a:rPr lang="en-US" sz="1600" dirty="0" err="1">
                <a:solidFill>
                  <a:schemeClr val="tx1"/>
                </a:solidFill>
                <a:latin typeface="Calibri"/>
                <a:ea typeface="Lato" charset="0"/>
                <a:cs typeface="Calibri"/>
                <a:sym typeface="Lato Light" charset="0"/>
              </a:rPr>
              <a:t>Acacemy</a:t>
            </a:r>
            <a:r>
              <a:rPr lang="en-US" sz="1600" dirty="0">
                <a:solidFill>
                  <a:schemeClr val="tx1"/>
                </a:solidFill>
                <a:latin typeface="Calibri"/>
                <a:ea typeface="Lato" charset="0"/>
                <a:cs typeface="Calibri"/>
                <a:sym typeface="Lato Light" charset="0"/>
              </a:rPr>
              <a:t> of Teachers in General Practice/Family Medicine</a:t>
            </a:r>
          </a:p>
          <a:p>
            <a:pPr marL="457200" indent="-457200" algn="l">
              <a:spcAft>
                <a:spcPts val="600"/>
              </a:spcAft>
              <a:buClr>
                <a:srgbClr val="16C06A"/>
              </a:buClr>
              <a:buSzPct val="100000"/>
              <a:buBlip>
                <a:blip r:embed="rId2"/>
              </a:buBlip>
            </a:pPr>
            <a:r>
              <a:rPr lang="en-US" sz="1600" dirty="0">
                <a:solidFill>
                  <a:schemeClr val="tx1"/>
                </a:solidFill>
                <a:latin typeface="Calibri"/>
                <a:ea typeface="Lato" charset="0"/>
                <a:cs typeface="Calibri"/>
                <a:sym typeface="Lato Light" charset="0"/>
              </a:rPr>
              <a:t>EQUIP  European Society for Quality and Safety in Family Practice</a:t>
            </a:r>
          </a:p>
        </p:txBody>
      </p:sp>
      <p:pic>
        <p:nvPicPr>
          <p:cNvPr id="5" name="Bildobjekt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96352" y="4299942"/>
            <a:ext cx="1231957" cy="548015"/>
          </a:xfrm>
          <a:prstGeom prst="rect">
            <a:avLst/>
          </a:prstGeom>
        </p:spPr>
      </p:pic>
      <p:pic>
        <p:nvPicPr>
          <p:cNvPr id="7" name="Bildobjekt 6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367419" y="1108001"/>
            <a:ext cx="3290281" cy="779277"/>
          </a:xfrm>
          <a:prstGeom prst="rect">
            <a:avLst/>
          </a:prstGeom>
        </p:spPr>
      </p:pic>
      <p:pic>
        <p:nvPicPr>
          <p:cNvPr id="8" name="Bildobjekt 7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43608" y="3357082"/>
            <a:ext cx="1071238" cy="936632"/>
          </a:xfrm>
          <a:prstGeom prst="rect">
            <a:avLst/>
          </a:prstGeom>
        </p:spPr>
      </p:pic>
      <p:sp>
        <p:nvSpPr>
          <p:cNvPr id="9" name="Rectangle 15"/>
          <p:cNvSpPr>
            <a:spLocks/>
          </p:cNvSpPr>
          <p:nvPr/>
        </p:nvSpPr>
        <p:spPr bwMode="auto">
          <a:xfrm>
            <a:off x="2534680" y="3258896"/>
            <a:ext cx="5665477" cy="97721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12700" cap="flat">
                <a:solidFill>
                  <a:schemeClr val="tx1"/>
                </a:solidFill>
                <a:miter lim="800000"/>
                <a:headEnd type="none" w="med" len="med"/>
                <a:tailEnd type="none" w="med" len="med"/>
              </a14:hiddenLine>
            </a:ext>
          </a:extLst>
        </p:spPr>
        <p:txBody>
          <a:bodyPr lIns="0" tIns="0" rIns="0" bIns="0" anchor="ctr"/>
          <a:lstStyle/>
          <a:p>
            <a:pPr marL="457200" indent="-457200" algn="l">
              <a:spcAft>
                <a:spcPts val="600"/>
              </a:spcAft>
              <a:buClr>
                <a:srgbClr val="16C06A"/>
              </a:buClr>
              <a:buSzPct val="100000"/>
              <a:buBlip>
                <a:blip r:embed="rId2"/>
              </a:buBlip>
            </a:pPr>
            <a:r>
              <a:rPr lang="en-US" sz="1600">
                <a:solidFill>
                  <a:schemeClr val="tx1"/>
                </a:solidFill>
                <a:latin typeface="Calibri"/>
                <a:ea typeface="Lato" charset="0"/>
                <a:cs typeface="Calibri"/>
                <a:sym typeface="Lato Light" charset="0"/>
              </a:rPr>
              <a:t>WONCA  World Organization of Family Doctors</a:t>
            </a:r>
          </a:p>
          <a:p>
            <a:pPr marL="457200" indent="-457200" algn="l">
              <a:spcAft>
                <a:spcPts val="600"/>
              </a:spcAft>
              <a:buClr>
                <a:srgbClr val="16C06A"/>
              </a:buClr>
              <a:buSzPct val="100000"/>
              <a:buBlip>
                <a:blip r:embed="rId2"/>
              </a:buBlip>
            </a:pPr>
            <a:r>
              <a:rPr lang="en-US" sz="1600" dirty="0">
                <a:solidFill>
                  <a:schemeClr val="tx1"/>
                </a:solidFill>
                <a:latin typeface="Calibri"/>
                <a:ea typeface="Lato" charset="0"/>
                <a:cs typeface="Calibri"/>
                <a:sym typeface="Lato Light" charset="0"/>
              </a:rPr>
              <a:t>Vasco da Gama Movement  WONCA Europe Working Group </a:t>
            </a:r>
            <a:br>
              <a:rPr lang="en-US" sz="1600" dirty="0">
                <a:solidFill>
                  <a:schemeClr val="tx1"/>
                </a:solidFill>
                <a:latin typeface="Calibri"/>
                <a:ea typeface="Lato" charset="0"/>
                <a:cs typeface="Calibri"/>
                <a:sym typeface="Lato Light" charset="0"/>
              </a:rPr>
            </a:br>
            <a:r>
              <a:rPr lang="en-US" sz="1600" dirty="0">
                <a:solidFill>
                  <a:schemeClr val="tx1"/>
                </a:solidFill>
                <a:latin typeface="Calibri"/>
                <a:ea typeface="Lato" charset="0"/>
                <a:cs typeface="Calibri"/>
                <a:sym typeface="Lato Light" charset="0"/>
              </a:rPr>
              <a:t>for New and Future General Practitioners</a:t>
            </a:r>
          </a:p>
        </p:txBody>
      </p:sp>
    </p:spTree>
    <p:extLst>
      <p:ext uri="{BB962C8B-B14F-4D97-AF65-F5344CB8AC3E}">
        <p14:creationId xmlns:p14="http://schemas.microsoft.com/office/powerpoint/2010/main" val="178374546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 xmlns:p14="http://schemas.microsoft.com/office/powerpoint/2010/main"/>
    </mc:Fallback>
  </mc:AlternateContent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Bildobjekt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80528" y="-380578"/>
            <a:ext cx="9540552" cy="6341662"/>
          </a:xfrm>
          <a:prstGeom prst="rect">
            <a:avLst/>
          </a:prstGeom>
        </p:spPr>
      </p:pic>
      <p:sp>
        <p:nvSpPr>
          <p:cNvPr id="15364" name="Rectangle 4"/>
          <p:cNvSpPr>
            <a:spLocks/>
          </p:cNvSpPr>
          <p:nvPr/>
        </p:nvSpPr>
        <p:spPr bwMode="auto">
          <a:xfrm>
            <a:off x="4932040" y="627534"/>
            <a:ext cx="3384376" cy="25922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12700" cap="flat">
                <a:solidFill>
                  <a:schemeClr val="tx1"/>
                </a:solidFill>
                <a:miter lim="800000"/>
                <a:headEnd type="none" w="med" len="med"/>
                <a:tailEnd type="none" w="med" len="med"/>
              </a14:hiddenLine>
            </a:ext>
          </a:extLst>
        </p:spPr>
        <p:txBody>
          <a:bodyPr lIns="0" tIns="0" rIns="0" bIns="0" anchor="ctr"/>
          <a:lstStyle/>
          <a:p>
            <a:pPr algn="l">
              <a:lnSpc>
                <a:spcPct val="90000"/>
              </a:lnSpc>
            </a:pPr>
            <a:endParaRPr lang="sv-SE" sz="1600" b="1" baseline="30000" dirty="0">
              <a:solidFill>
                <a:srgbClr val="FFFFFF"/>
              </a:solidFill>
              <a:latin typeface="Calibri"/>
              <a:cs typeface="Calibri"/>
            </a:endParaRPr>
          </a:p>
        </p:txBody>
      </p:sp>
      <p:pic>
        <p:nvPicPr>
          <p:cNvPr id="8" name="Bildobjekt 7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96352" y="4371950"/>
            <a:ext cx="1231957" cy="576064"/>
          </a:xfrm>
          <a:prstGeom prst="rect">
            <a:avLst/>
          </a:prstGeom>
        </p:spPr>
      </p:pic>
      <p:sp>
        <p:nvSpPr>
          <p:cNvPr id="2" name="Rektangel 1"/>
          <p:cNvSpPr/>
          <p:nvPr/>
        </p:nvSpPr>
        <p:spPr>
          <a:xfrm>
            <a:off x="4788024" y="2639079"/>
            <a:ext cx="3672408" cy="5909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l">
              <a:lnSpc>
                <a:spcPct val="90000"/>
              </a:lnSpc>
            </a:pPr>
            <a:r>
              <a:rPr lang="sv-SE" sz="2400" b="1" dirty="0">
                <a:solidFill>
                  <a:srgbClr val="F2F8EF"/>
                </a:solidFill>
                <a:latin typeface="Calibri" charset="0"/>
                <a:ea typeface="Calibri" charset="0"/>
                <a:cs typeface="Calibri" charset="0"/>
              </a:rPr>
              <a:t>Välkommen som medlem!</a:t>
            </a:r>
          </a:p>
          <a:p>
            <a:pPr algn="l">
              <a:lnSpc>
                <a:spcPct val="90000"/>
              </a:lnSpc>
            </a:pPr>
            <a:endParaRPr lang="sv-SE" sz="1800" b="1" baseline="30000" dirty="0">
              <a:solidFill>
                <a:srgbClr val="F2F8EF"/>
              </a:solidFill>
              <a:latin typeface="Calibri" charset="0"/>
              <a:ea typeface="Calibri" charset="0"/>
              <a:cs typeface="Calibri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88902806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 xmlns:p14="http://schemas.microsoft.com/office/powerpoint/2010/main"/>
    </mc:Fallback>
  </mc:AlternateContent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Bildobjekt 10" descr="SFAM_Monster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1520" y="-190289"/>
            <a:ext cx="9360650" cy="5668094"/>
          </a:xfrm>
          <a:prstGeom prst="rect">
            <a:avLst/>
          </a:prstGeom>
        </p:spPr>
      </p:pic>
      <p:sp>
        <p:nvSpPr>
          <p:cNvPr id="12" name="Rektangel 11"/>
          <p:cNvSpPr/>
          <p:nvPr/>
        </p:nvSpPr>
        <p:spPr bwMode="auto">
          <a:xfrm>
            <a:off x="899591" y="1781808"/>
            <a:ext cx="7920881" cy="1870062"/>
          </a:xfrm>
          <a:prstGeom prst="rect">
            <a:avLst/>
          </a:prstGeom>
          <a:solidFill>
            <a:schemeClr val="bg1"/>
          </a:solidFill>
          <a:ln w="25400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sv-SE" sz="5600" b="0" i="0" u="none" strike="noStrike" cap="none" normalizeH="0" baseline="0" dirty="0">
              <a:ln>
                <a:noFill/>
              </a:ln>
              <a:solidFill>
                <a:srgbClr val="000000"/>
              </a:solidFill>
              <a:effectLst/>
              <a:latin typeface="Calibri"/>
              <a:ea typeface="ヒラギノ角ゴ ProN W3" charset="0"/>
              <a:cs typeface="ヒラギノ角ゴ ProN W3" charset="0"/>
              <a:sym typeface="Gill Sans" charset="0"/>
            </a:endParaRPr>
          </a:p>
        </p:txBody>
      </p:sp>
      <p:sp>
        <p:nvSpPr>
          <p:cNvPr id="8" name="Rectangle 15"/>
          <p:cNvSpPr>
            <a:spLocks/>
          </p:cNvSpPr>
          <p:nvPr/>
        </p:nvSpPr>
        <p:spPr bwMode="auto">
          <a:xfrm>
            <a:off x="2919244" y="2565422"/>
            <a:ext cx="3319224" cy="85030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12700" cap="flat">
                <a:solidFill>
                  <a:schemeClr val="tx1"/>
                </a:solidFill>
                <a:miter lim="800000"/>
                <a:headEnd type="none" w="med" len="med"/>
                <a:tailEnd type="none" w="med" len="med"/>
              </a14:hiddenLine>
            </a:ext>
          </a:extLst>
        </p:spPr>
        <p:txBody>
          <a:bodyPr lIns="0" tIns="0" rIns="0" bIns="0" anchor="ctr"/>
          <a:lstStyle/>
          <a:p>
            <a:pPr>
              <a:lnSpc>
                <a:spcPct val="120000"/>
              </a:lnSpc>
              <a:buClr>
                <a:srgbClr val="00104B"/>
              </a:buClr>
              <a:buSzPct val="67000"/>
            </a:pPr>
            <a:r>
              <a:rPr lang="sv-SE" sz="3600" dirty="0">
                <a:latin typeface="Calibri"/>
              </a:rPr>
              <a:t>www.sfam.se</a:t>
            </a:r>
          </a:p>
        </p:txBody>
      </p:sp>
      <p:sp>
        <p:nvSpPr>
          <p:cNvPr id="10" name="Rectangle 3"/>
          <p:cNvSpPr>
            <a:spLocks/>
          </p:cNvSpPr>
          <p:nvPr/>
        </p:nvSpPr>
        <p:spPr bwMode="auto">
          <a:xfrm>
            <a:off x="13712" y="339502"/>
            <a:ext cx="9130288" cy="91251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12700" cap="flat">
                <a:solidFill>
                  <a:schemeClr val="tx1"/>
                </a:solidFill>
                <a:miter lim="800000"/>
                <a:headEnd type="none" w="med" len="med"/>
                <a:tailEnd type="none" w="med" len="med"/>
              </a14:hiddenLine>
            </a:ext>
          </a:extLst>
        </p:spPr>
        <p:txBody>
          <a:bodyPr lIns="0" tIns="0" rIns="0" bIns="0" anchor="ctr"/>
          <a:lstStyle/>
          <a:p>
            <a:r>
              <a:rPr lang="en-US" sz="3500" dirty="0" err="1">
                <a:solidFill>
                  <a:schemeClr val="bg1"/>
                </a:solidFill>
                <a:latin typeface="Calibri"/>
                <a:ea typeface="Calibri"/>
                <a:cs typeface="Calibri"/>
                <a:sym typeface="Bebas Neue" charset="0"/>
              </a:rPr>
              <a:t>Kontakta</a:t>
            </a:r>
            <a:r>
              <a:rPr lang="en-US" sz="3500" dirty="0">
                <a:solidFill>
                  <a:schemeClr val="bg1"/>
                </a:solidFill>
                <a:latin typeface="Calibri"/>
                <a:ea typeface="Calibri"/>
                <a:cs typeface="Calibri"/>
                <a:sym typeface="Bebas Neue" charset="0"/>
              </a:rPr>
              <a:t> </a:t>
            </a:r>
            <a:r>
              <a:rPr lang="en-US" sz="3500" dirty="0" err="1">
                <a:solidFill>
                  <a:schemeClr val="bg1"/>
                </a:solidFill>
                <a:latin typeface="Calibri"/>
                <a:ea typeface="Calibri"/>
                <a:cs typeface="Calibri"/>
                <a:sym typeface="Bebas Neue" charset="0"/>
              </a:rPr>
              <a:t>oss</a:t>
            </a:r>
            <a:endParaRPr lang="en-US" sz="3500" dirty="0">
              <a:solidFill>
                <a:schemeClr val="bg1"/>
              </a:solidFill>
              <a:latin typeface="Calibri"/>
              <a:ea typeface="Bebas Neue Light" charset="0"/>
              <a:cs typeface="Calibri"/>
              <a:sym typeface="Bebas Neue" charset="0"/>
            </a:endParaRPr>
          </a:p>
        </p:txBody>
      </p:sp>
      <p:sp>
        <p:nvSpPr>
          <p:cNvPr id="9" name="Rectangle 15"/>
          <p:cNvSpPr>
            <a:spLocks/>
          </p:cNvSpPr>
          <p:nvPr/>
        </p:nvSpPr>
        <p:spPr bwMode="auto">
          <a:xfrm>
            <a:off x="5220072" y="2283718"/>
            <a:ext cx="3024336" cy="72008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12700" cap="flat">
                <a:solidFill>
                  <a:schemeClr val="tx1"/>
                </a:solidFill>
                <a:miter lim="800000"/>
                <a:headEnd type="none" w="med" len="med"/>
                <a:tailEnd type="none" w="med" len="med"/>
              </a14:hiddenLine>
            </a:ext>
          </a:extLst>
        </p:spPr>
        <p:txBody>
          <a:bodyPr lIns="0" tIns="0" rIns="0" bIns="0" anchor="ctr"/>
          <a:lstStyle/>
          <a:p>
            <a:pPr algn="l">
              <a:lnSpc>
                <a:spcPct val="120000"/>
              </a:lnSpc>
              <a:buClr>
                <a:srgbClr val="00104B"/>
              </a:buClr>
              <a:buSzPct val="67000"/>
            </a:pPr>
            <a:endParaRPr lang="sv-SE" sz="1600" dirty="0">
              <a:latin typeface="Calibri"/>
            </a:endParaRPr>
          </a:p>
        </p:txBody>
      </p:sp>
      <p:sp>
        <p:nvSpPr>
          <p:cNvPr id="3" name="textruta 2">
            <a:extLst>
              <a:ext uri="{FF2B5EF4-FFF2-40B4-BE49-F238E27FC236}">
                <a16:creationId xmlns:a16="http://schemas.microsoft.com/office/drawing/2014/main" id="{124981B7-46BD-BB45-85F1-16BAEE9139FC}"/>
              </a:ext>
            </a:extLst>
          </p:cNvPr>
          <p:cNvSpPr txBox="1"/>
          <p:nvPr/>
        </p:nvSpPr>
        <p:spPr>
          <a:xfrm>
            <a:off x="1979712" y="1980946"/>
            <a:ext cx="5688632" cy="4154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v-SE"/>
              <a:t>Du hittar kontaktuppgifter på SFAM:s hemsida</a:t>
            </a:r>
          </a:p>
        </p:txBody>
      </p:sp>
    </p:spTree>
    <p:extLst>
      <p:ext uri="{BB962C8B-B14F-4D97-AF65-F5344CB8AC3E}">
        <p14:creationId xmlns:p14="http://schemas.microsoft.com/office/powerpoint/2010/main" val="327702183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 xmlns:p14="http://schemas.microsoft.com/office/powerpoint/2010/main"/>
    </mc:Fallback>
  </mc:AlternateContent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Common Slide">
  <a:themeElements>
    <a:clrScheme name="HappyBiz 2 - Paste">
      <a:dk1>
        <a:srgbClr val="051423"/>
      </a:dk1>
      <a:lt1>
        <a:srgbClr val="FFFFFF"/>
      </a:lt1>
      <a:dk2>
        <a:srgbClr val="0A374B"/>
      </a:dk2>
      <a:lt2>
        <a:srgbClr val="646E78"/>
      </a:lt2>
      <a:accent1>
        <a:srgbClr val="008264"/>
      </a:accent1>
      <a:accent2>
        <a:srgbClr val="008C6E"/>
      </a:accent2>
      <a:accent3>
        <a:srgbClr val="0AA082"/>
      </a:accent3>
      <a:accent4>
        <a:srgbClr val="32AF8C"/>
      </a:accent4>
      <a:accent5>
        <a:srgbClr val="5AC8A0"/>
      </a:accent5>
      <a:accent6>
        <a:srgbClr val="78E1B9"/>
      </a:accent6>
      <a:hlink>
        <a:srgbClr val="3445A1"/>
      </a:hlink>
      <a:folHlink>
        <a:srgbClr val="3FA7D7"/>
      </a:folHlink>
    </a:clrScheme>
    <a:fontScheme name="Title &amp; Subtitle">
      <a:majorFont>
        <a:latin typeface="Gill Sans"/>
        <a:ea typeface="ヒラギノ角ゴ ProN W3"/>
        <a:cs typeface="ヒラギノ角ゴ ProN W3"/>
      </a:majorFont>
      <a:minorFont>
        <a:latin typeface="Gill Sans"/>
        <a:ea typeface="ヒラギノ角ゴ ProN W3"/>
        <a:cs typeface="ヒラギノ角ゴ ProN W3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blipFill dpi="0" rotWithShape="0">
          <a:blip xmlns:r="http://schemas.openxmlformats.org/officeDocument/2006/relationships" r:embed="rId1"/>
          <a:srcRect/>
          <a:tile tx="0" ty="0" sx="100000" sy="100000" flip="none" algn="tl"/>
        </a:blipFill>
        <a:ln w="25400" cap="flat" cmpd="sng" algn="ctr">
          <a:solidFill>
            <a:srgbClr val="000000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="" xmlns:a14="http://schemas.microsoft.com/office/drawing/2010/main">
              <a:effectLst>
                <a:outerShdw blurRad="63500" dist="38099" dir="2700000" algn="ctr" rotWithShape="0">
                  <a:schemeClr val="bg2">
                    <a:alpha val="74998"/>
                  </a:schemeClr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ctr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5600" b="0" i="0" u="none" strike="noStrike" cap="none" normalizeH="0" baseline="0">
            <a:ln>
              <a:noFill/>
            </a:ln>
            <a:solidFill>
              <a:srgbClr val="000000"/>
            </a:solidFill>
            <a:effectLst/>
            <a:latin typeface="Gill Sans" charset="0"/>
            <a:ea typeface="ヒラギノ角ゴ ProN W3" charset="0"/>
            <a:cs typeface="ヒラギノ角ゴ ProN W3" charset="0"/>
            <a:sym typeface="Gill Sans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blipFill dpi="0" rotWithShape="0">
          <a:blip xmlns:r="http://schemas.openxmlformats.org/officeDocument/2006/relationships" r:embed="rId1"/>
          <a:srcRect/>
          <a:tile tx="0" ty="0" sx="100000" sy="100000" flip="none" algn="tl"/>
        </a:blipFill>
        <a:ln w="25400" cap="flat" cmpd="sng" algn="ctr">
          <a:solidFill>
            <a:srgbClr val="000000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="" xmlns:a14="http://schemas.microsoft.com/office/drawing/2010/main">
              <a:effectLst>
                <a:outerShdw blurRad="63500" dist="38099" dir="2700000" algn="ctr" rotWithShape="0">
                  <a:schemeClr val="bg2">
                    <a:alpha val="74998"/>
                  </a:schemeClr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ctr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5600" b="0" i="0" u="none" strike="noStrike" cap="none" normalizeH="0" baseline="0">
            <a:ln>
              <a:noFill/>
            </a:ln>
            <a:solidFill>
              <a:srgbClr val="000000"/>
            </a:solidFill>
            <a:effectLst/>
            <a:latin typeface="Gill Sans" charset="0"/>
            <a:ea typeface="ヒラギノ角ゴ ProN W3" charset="0"/>
            <a:cs typeface="ヒラギノ角ゴ ProN W3" charset="0"/>
            <a:sym typeface="Gill Sans" charset="0"/>
          </a:defRPr>
        </a:defPPr>
      </a:lstStyle>
    </a:lnDef>
  </a:objectDefaults>
  <a:extraClrSchemeLst>
    <a:extraClrScheme>
      <a:clrScheme name="Title &amp; Subtitle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Anpassad formgivning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Mesh</Template>
  <TotalTime>5868</TotalTime>
  <Pages>0</Pages>
  <Words>444</Words>
  <Characters>0</Characters>
  <Application>Microsoft Macintosh PowerPoint</Application>
  <PresentationFormat>Bildspel på skärmen (16:9)</PresentationFormat>
  <Lines>0</Lines>
  <Paragraphs>110</Paragraphs>
  <Slides>16</Slides>
  <Notes>2</Notes>
  <HiddenSlides>1</HiddenSlides>
  <MMClips>0</MMClips>
  <ScaleCrop>false</ScaleCrop>
  <HeadingPairs>
    <vt:vector size="8" baseType="variant">
      <vt:variant>
        <vt:lpstr>Använt teckensnitt</vt:lpstr>
      </vt:variant>
      <vt:variant>
        <vt:i4>5</vt:i4>
      </vt:variant>
      <vt:variant>
        <vt:lpstr>Tema</vt:lpstr>
      </vt:variant>
      <vt:variant>
        <vt:i4>2</vt:i4>
      </vt:variant>
      <vt:variant>
        <vt:lpstr>Serverprogram för OLE-inbäddning</vt:lpstr>
      </vt:variant>
      <vt:variant>
        <vt:i4>1</vt:i4>
      </vt:variant>
      <vt:variant>
        <vt:lpstr>Bildrubriker</vt:lpstr>
      </vt:variant>
      <vt:variant>
        <vt:i4>16</vt:i4>
      </vt:variant>
    </vt:vector>
  </HeadingPairs>
  <TitlesOfParts>
    <vt:vector size="24" baseType="lpstr">
      <vt:lpstr>Arial</vt:lpstr>
      <vt:lpstr>Calibri</vt:lpstr>
      <vt:lpstr>Gill Sans</vt:lpstr>
      <vt:lpstr>Lato</vt:lpstr>
      <vt:lpstr>Lato Light</vt:lpstr>
      <vt:lpstr>Common Slide</vt:lpstr>
      <vt:lpstr>Anpassad formgivning</vt:lpstr>
      <vt:lpstr>Acrobat Document</vt:lpstr>
      <vt:lpstr>PowerPoint-presentation</vt:lpstr>
      <vt:lpstr>PowerPoint-presentation</vt:lpstr>
      <vt:lpstr>PowerPoint-presentation</vt:lpstr>
      <vt:lpstr>PowerPoint-presentation</vt:lpstr>
      <vt:lpstr>PowerPoint-presentation</vt:lpstr>
      <vt:lpstr>PowerPoint-presentation</vt:lpstr>
      <vt:lpstr>PowerPoint-presentation</vt:lpstr>
      <vt:lpstr>PowerPoint-presentation</vt:lpstr>
      <vt:lpstr>PowerPoint-presentation</vt:lpstr>
      <vt:lpstr>PowerPoint-presentation</vt:lpstr>
      <vt:lpstr>PowerPoint-presentation</vt:lpstr>
      <vt:lpstr>PowerPoint-presentation</vt:lpstr>
      <vt:lpstr>PowerPoint-presentation</vt:lpstr>
      <vt:lpstr>PowerPoint-presentation</vt:lpstr>
      <vt:lpstr>PowerPoint-presentation</vt:lpstr>
      <vt:lpstr>PowerPoint-presentation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subject/>
  <dc:creator/>
  <cp:keywords/>
  <dc:description/>
  <cp:lastModifiedBy>Andreas Thörneby</cp:lastModifiedBy>
  <cp:revision>1573</cp:revision>
  <dcterms:modified xsi:type="dcterms:W3CDTF">2021-02-25T06:14:40Z</dcterms:modified>
</cp:coreProperties>
</file>